
<file path=[Content_Types].xml><?xml version="1.0" encoding="utf-8"?>
<Types xmlns="http://schemas.openxmlformats.org/package/2006/content-types"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presProps+xml" PartName="/ppt/presProps.xml"/>
  <Override ContentType="application/vnd.openxmlformats-officedocument.presentationml.presentation.main+xml" PartName="/ppt/presentation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arget="ppt/presentation.xml" Type="http://schemas.openxmlformats.org/officeDocument/2006/relationships/officeDocument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aveSubsetFonts="1" strictFirstAndLastChars="0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88825" cy="6858000"/>
  <p:notesSz cx="6858000" cy="9144000"/>
  <p:defaultTextStyle>
    <a:defPPr algn="l" lvl="0" marR="0" rtl="0">
      <a:lnSpc>
        <a:spcPct val="100000"/>
      </a:lnSpc>
      <a:spcBef>
        <a:spcPts val="0"/>
      </a:spcBef>
      <a:spcAft>
        <a:spcPts val="0"/>
      </a:spcAft>
    </a:defPPr>
    <a:lvl1pPr algn="l" lvl="0" marR="0" rtl="0">
      <a:lnSpc>
        <a:spcPct val="100000"/>
      </a:lnSpc>
      <a:spcBef>
        <a:spcPts val="0"/>
      </a:spcBef>
      <a:spcAft>
        <a:spcPts val="0"/>
      </a:spcAft>
      <a:buNone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1pPr>
    <a:lvl2pPr algn="l" lvl="1" marR="0" rtl="0">
      <a:lnSpc>
        <a:spcPct val="100000"/>
      </a:lnSpc>
      <a:spcBef>
        <a:spcPts val="0"/>
      </a:spcBef>
      <a:spcAft>
        <a:spcPts val="0"/>
      </a:spcAft>
      <a:buNone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2pPr>
    <a:lvl3pPr algn="l" lvl="2" marR="0" rtl="0">
      <a:lnSpc>
        <a:spcPct val="100000"/>
      </a:lnSpc>
      <a:spcBef>
        <a:spcPts val="0"/>
      </a:spcBef>
      <a:spcAft>
        <a:spcPts val="0"/>
      </a:spcAft>
      <a:buNone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3pPr>
    <a:lvl4pPr algn="l" lvl="3" marR="0" rtl="0">
      <a:lnSpc>
        <a:spcPct val="100000"/>
      </a:lnSpc>
      <a:spcBef>
        <a:spcPts val="0"/>
      </a:spcBef>
      <a:spcAft>
        <a:spcPts val="0"/>
      </a:spcAft>
      <a:buNone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4pPr>
    <a:lvl5pPr algn="l" lvl="4" marR="0" rtl="0">
      <a:lnSpc>
        <a:spcPct val="100000"/>
      </a:lnSpc>
      <a:spcBef>
        <a:spcPts val="0"/>
      </a:spcBef>
      <a:spcAft>
        <a:spcPts val="0"/>
      </a:spcAft>
      <a:buNone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5pPr>
    <a:lvl6pPr algn="l" lvl="5" marR="0" rtl="0">
      <a:lnSpc>
        <a:spcPct val="100000"/>
      </a:lnSpc>
      <a:spcBef>
        <a:spcPts val="0"/>
      </a:spcBef>
      <a:spcAft>
        <a:spcPts val="0"/>
      </a:spcAft>
      <a:buNone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6pPr>
    <a:lvl7pPr algn="l" lvl="6" marR="0" rtl="0">
      <a:lnSpc>
        <a:spcPct val="100000"/>
      </a:lnSpc>
      <a:spcBef>
        <a:spcPts val="0"/>
      </a:spcBef>
      <a:spcAft>
        <a:spcPts val="0"/>
      </a:spcAft>
      <a:buNone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7pPr>
    <a:lvl8pPr algn="l" lvl="7" marR="0" rtl="0">
      <a:lnSpc>
        <a:spcPct val="100000"/>
      </a:lnSpc>
      <a:spcBef>
        <a:spcPts val="0"/>
      </a:spcBef>
      <a:spcAft>
        <a:spcPts val="0"/>
      </a:spcAft>
      <a:buNone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8pPr>
    <a:lvl9pPr algn="l" lvl="8" marR="0" rtl="0">
      <a:lnSpc>
        <a:spcPct val="100000"/>
      </a:lnSpc>
      <a:spcBef>
        <a:spcPts val="0"/>
      </a:spcBef>
      <a:spcAft>
        <a:spcPts val="0"/>
      </a:spcAft>
      <a:buNone/>
      <a:defRPr b="0" cap="none" i="0" strike="noStrike" sz="1400" u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1" Target="slides/slide17.xml" Type="http://schemas.openxmlformats.org/officeDocument/2006/relationships/slide"/><Relationship Id="rId19" Target="slides/slide15.xml" Type="http://schemas.openxmlformats.org/officeDocument/2006/relationships/slide"/><Relationship Id="rId20" Target="slides/slide16.xml" Type="http://schemas.openxmlformats.org/officeDocument/2006/relationships/slide"/><Relationship Id="rId18" Target="slides/slide14.xml" Type="http://schemas.openxmlformats.org/officeDocument/2006/relationships/slide"/><Relationship Id="rId17" Target="slides/slide13.xml" Type="http://schemas.openxmlformats.org/officeDocument/2006/relationships/slide"/><Relationship Id="rId16" Target="slides/slide12.xml" Type="http://schemas.openxmlformats.org/officeDocument/2006/relationships/slide"/><Relationship Id="rId15" Target="slides/slide11.xml" Type="http://schemas.openxmlformats.org/officeDocument/2006/relationships/slide"/><Relationship Id="rId14" Target="slides/slide10.xml" Type="http://schemas.openxmlformats.org/officeDocument/2006/relationships/slide"/><Relationship Id="rId13" Target="slides/slide9.xml" Type="http://schemas.openxmlformats.org/officeDocument/2006/relationships/slide"/><Relationship Id="rId12" Target="slides/slide8.xml" Type="http://schemas.openxmlformats.org/officeDocument/2006/relationships/slide"/><Relationship Id="rId11" Target="slides/slide7.xml" Type="http://schemas.openxmlformats.org/officeDocument/2006/relationships/slide"/><Relationship Id="rId10" Target="slides/slide6.xml" Type="http://schemas.openxmlformats.org/officeDocument/2006/relationships/slide"/><Relationship Id="rId9" Target="slides/slide5.xml" Type="http://schemas.openxmlformats.org/officeDocument/2006/relationships/slide"/><Relationship Id="rId8" Target="slides/slide4.xml" Type="http://schemas.openxmlformats.org/officeDocument/2006/relationships/slide"/><Relationship Id="rId7" Target="slides/slide3.xml" Type="http://schemas.openxmlformats.org/officeDocument/2006/relationships/slide"/><Relationship Id="rId6" Target="slides/slide2.xml" Type="http://schemas.openxmlformats.org/officeDocument/2006/relationships/slide"/><Relationship Id="rId5" Target="slides/slide1.xml" Type="http://schemas.openxmlformats.org/officeDocument/2006/relationships/slide"/><Relationship Id="rId4" Target="notesMasters/notesMaster1.xml" Type="http://schemas.openxmlformats.org/officeDocument/2006/relationships/notesMaster"/><Relationship Id="rId3" Target="slideMasters/slideMaster1.xml" Type="http://schemas.openxmlformats.org/officeDocument/2006/relationships/slideMaster"/><Relationship Id="rId23" Target="slides/slide19.xml" Type="http://schemas.openxmlformats.org/officeDocument/2006/relationships/slide"/><Relationship Id="rId2" Target="presProps.xml" Type="http://schemas.openxmlformats.org/officeDocument/2006/relationships/presProps"/><Relationship Id="rId22" Target="slides/slide18.xml" Type="http://schemas.openxmlformats.org/officeDocument/2006/relationships/slide"/><Relationship Id="rId1" Target="theme/theme1.xml" Type="http://schemas.openxmlformats.org/officeDocument/2006/relationships/theme"/></Relationships>
</file>

<file path=ppt/notesMasters/_rels/notesMaster1.xml.rels><?xml version="1.0" encoding="UTF-8" standalone="yes"?>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tIns="91425"/>
          <a:lstStyle>
            <a:lvl1pPr algn="l" indent="0" lvl="0" marL="0" marR="0" rtl="0">
              <a:spcBef>
                <a:spcPts val="0"/>
              </a:spcBef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tIns="91425"/>
          <a:lstStyle>
            <a:lvl1pPr algn="r" indent="0" lvl="0" marL="0" marR="0" rtl="0">
              <a:spcBef>
                <a:spcPts val="0"/>
              </a:spcBef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type="none" w="med"/>
            <a:tailEnd len="med" type="none" w="med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tIns="91425"/>
          <a:lstStyle>
            <a:lvl1pPr algn="l" indent="0" lvl="0" marL="0" marR="0" rtl="0">
              <a:spcBef>
                <a:spcPts val="0"/>
              </a:spcBef>
              <a:buNone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spcBef>
                <a:spcPts val="0"/>
              </a:spcBef>
              <a:buNone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spcBef>
                <a:spcPts val="0"/>
              </a:spcBef>
              <a:buNone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spcBef>
                <a:spcPts val="0"/>
              </a:spcBef>
              <a:buNone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spcBef>
                <a:spcPts val="0"/>
              </a:spcBef>
              <a:buNone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spcBef>
                <a:spcPts val="0"/>
              </a:spcBef>
              <a:buNone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spcBef>
                <a:spcPts val="0"/>
              </a:spcBef>
              <a:buNone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spcBef>
                <a:spcPts val="0"/>
              </a:spcBef>
              <a:buNone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spcBef>
                <a:spcPts val="0"/>
              </a:spcBef>
              <a:buNone/>
              <a:defRPr b="0" cap="none" i="0" strike="noStrike" sz="16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tIns="91425"/>
          <a:lstStyle>
            <a:lvl1pPr algn="l" indent="0" lvl="0" marL="0" marR="0" rtl="0">
              <a:spcBef>
                <a:spcPts val="0"/>
              </a:spcBef>
              <a:buNone/>
              <a:defRPr b="0" cap="none" i="0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numCol="1" rIns="91425" tIns="45700">
            <a:noAutofit/>
          </a:bodyPr>
          <a:lstStyle/>
          <a:p>
            <a:pPr algn="r" indent="0" lvl="0" marL="0" marR="0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cap="none" i="0" lang="en-US" strike="noStrike" sz="12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folHlink="folHlink" hlink="hlink" tx1="dk1" tx2="lt2"/>
</p:notesMaster>
</file>

<file path=ppt/notesSlides/_rels/notesSlide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0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1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1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2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3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4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5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6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7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8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_rels/notesSlide9.xml.rels><?xml version="1.0" encoding="UTF-8" standalone="yes"?><Relationships xmlns="http://schemas.openxmlformats.org/package/2006/relationships"><Relationship Id="rId1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="t" anchorCtr="0" bIns="91425" lIns="91425" numCol="1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E.A</a:t>
            </a:r>
          </a:p>
        </p:txBody>
      </p:sp>
      <p:sp>
        <p:nvSpPr>
          <p:cNvPr id="168" name="Shape 168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="b" anchorCtr="0" bIns="45700" lIns="91425" numCol="1" rIns="91425" tIns="457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5" name="Shape 175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="b" anchorCtr="0" bIns="45700" lIns="91425" numCol="1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="b" anchorCtr="0" bIns="45700" lIns="91425" numCol="1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0" name="Shape 190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="b" anchorCtr="0" bIns="45700" lIns="91425" numCol="1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E.A</a:t>
            </a:r>
          </a:p>
        </p:txBody>
      </p:sp>
      <p:sp>
        <p:nvSpPr>
          <p:cNvPr id="198" name="Shape 198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="b" anchorCtr="0" bIns="45700" lIns="91425" numCol="1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="b" anchorCtr="0" bIns="45700" lIns="91425" numCol="1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E.A</a:t>
            </a:r>
          </a:p>
        </p:txBody>
      </p:sp>
      <p:sp>
        <p:nvSpPr>
          <p:cNvPr id="215" name="Shape 215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="b" anchorCtr="0" bIns="45700" lIns="91425" numCol="1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E.A</a:t>
            </a:r>
          </a:p>
        </p:txBody>
      </p:sp>
      <p:sp>
        <p:nvSpPr>
          <p:cNvPr id="224" name="Shape 224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="b" anchorCtr="0" bIns="45700" lIns="91425" numCol="1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="b" anchorCtr="0" bIns="45700" lIns="91425" numCol="1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E.A</a:t>
            </a:r>
          </a:p>
        </p:txBody>
      </p:sp>
      <p:sp>
        <p:nvSpPr>
          <p:cNvPr id="243" name="Shape 243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="b" anchorCtr="0" bIns="45700" lIns="91425" numCol="1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="t" anchorCtr="0" bIns="91425" lIns="91425" numCol="1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E.A</a:t>
            </a:r>
          </a:p>
        </p:txBody>
      </p:sp>
      <p:sp>
        <p:nvSpPr>
          <p:cNvPr id="108" name="Shape 10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="b" anchorCtr="0" bIns="45700" lIns="91425" numCol="1" rIns="91425" tIns="457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="t" anchorCtr="0" bIns="91425" lIns="91425" numCol="1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E.A</a:t>
            </a:r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="t" anchorCtr="0" bIns="91425" lIns="91425" numCol="1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E.A</a:t>
            </a:r>
          </a:p>
        </p:txBody>
      </p:sp>
      <p:sp>
        <p:nvSpPr>
          <p:cNvPr id="128" name="Shape 12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="t" anchorCtr="0" bIns="91425" lIns="91425" numCol="1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E.A</a:t>
            </a:r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="t" anchorCtr="0" bIns="91425" lIns="91425" numCol="1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O.M</a:t>
            </a:r>
          </a:p>
        </p:txBody>
      </p:sp>
      <p:sp>
        <p:nvSpPr>
          <p:cNvPr id="145" name="Shape 14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E.A</a:t>
            </a:r>
          </a:p>
        </p:txBody>
      </p:sp>
      <p:sp>
        <p:nvSpPr>
          <p:cNvPr id="154" name="Shape 154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="b" anchorCtr="0" bIns="45700" lIns="91425" numCol="1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="t" anchorCtr="0" bIns="91425" lIns="91425" numCol="1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2" name="Shape 162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="b" anchorCtr="0" bIns="45700" lIns="91425" numCol="1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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hape 20"/>
          <p:cNvGrpSpPr/>
          <p:nvPr/>
        </p:nvGrpSpPr>
        <p:grpSpPr>
          <a:xfrm>
            <a:off x="7516443" y="4145281"/>
            <a:ext cx="4686117" cy="2731406"/>
            <a:chOff x="5638800" y="3108960"/>
            <a:chExt cx="3515503" cy="2048554"/>
          </a:xfrm>
        </p:grpSpPr>
        <p:cxnSp>
          <p:nvCxnSpPr>
            <p:cNvPr id="21" name="Shape 21"/>
            <p:cNvCxnSpPr/>
            <p:nvPr/>
          </p:nvCxnSpPr>
          <p:spPr>
            <a:xfrm flipH="1" rot="10800000">
              <a:off x="5638800" y="3108960"/>
              <a:ext cx="3515503" cy="2037115"/>
            </a:xfrm>
            <a:prstGeom prst="straightConnector1">
              <a:avLst/>
            </a:prstGeom>
            <a:noFill/>
            <a:ln cap="flat" cmpd="sng" w="38100">
              <a:solidFill>
                <a:srgbClr val="007272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cxnSp>
          <p:nvCxnSpPr>
            <p:cNvPr id="22" name="Shape 22"/>
            <p:cNvCxnSpPr/>
            <p:nvPr/>
          </p:nvCxnSpPr>
          <p:spPr>
            <a:xfrm flipH="1" rot="10800000">
              <a:off x="6004642" y="3333749"/>
              <a:ext cx="3149660" cy="1823764"/>
            </a:xfrm>
            <a:prstGeom prst="straightConnector1">
              <a:avLst/>
            </a:prstGeom>
            <a:noFill/>
            <a:ln cap="flat" cmpd="sng" w="28575">
              <a:solidFill>
                <a:srgbClr val="007272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cxnSp>
          <p:nvCxnSpPr>
            <p:cNvPr id="23" name="Shape 23"/>
            <p:cNvCxnSpPr/>
            <p:nvPr/>
          </p:nvCxnSpPr>
          <p:spPr>
            <a:xfrm flipH="1" rot="10800000">
              <a:off x="6388342" y="3549890"/>
              <a:ext cx="2765960" cy="1600149"/>
            </a:xfrm>
            <a:prstGeom prst="straightConnector1">
              <a:avLst/>
            </a:prstGeom>
            <a:noFill/>
            <a:ln cap="flat" cmpd="sng" w="25400">
              <a:solidFill>
                <a:srgbClr val="004C4C"/>
              </a:solidFill>
              <a:prstDash val="solid"/>
              <a:miter/>
              <a:headEnd len="med" type="none" w="med"/>
              <a:tailEnd len="med" type="none" w="med"/>
            </a:ln>
          </p:spPr>
        </p:cxnSp>
      </p:grpSp>
      <p:grpSp>
        <p:nvGrpSpPr>
          <p:cNvPr id="24" name="Shape 24"/>
          <p:cNvGrpSpPr/>
          <p:nvPr/>
        </p:nvGrpSpPr>
        <p:grpSpPr>
          <a:xfrm>
            <a:off x="-8915" y="6057148"/>
            <a:ext cx="5498725" cy="820207"/>
            <a:chOff x="-6688" y="4553748"/>
            <a:chExt cx="4125118" cy="615155"/>
          </a:xfrm>
        </p:grpSpPr>
        <p:sp>
          <p:nvSpPr>
            <p:cNvPr id="25" name="Shape 25"/>
            <p:cNvSpPr/>
            <p:nvPr/>
          </p:nvSpPr>
          <p:spPr>
            <a:xfrm rot="-5400000">
              <a:off x="1754302" y="2802395"/>
              <a:ext cx="612775" cy="4115481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120000" y="92735"/>
                  </a:lnTo>
                  <a:lnTo>
                    <a:pt x="120000" y="0"/>
                  </a:lnTo>
                </a:path>
              </a:pathLst>
            </a:custGeom>
            <a:noFill/>
            <a:ln cap="flat" cmpd="sng" w="38100">
              <a:solidFill>
                <a:srgbClr val="007272"/>
              </a:solidFill>
              <a:prstDash val="solid"/>
              <a:miter/>
              <a:headEnd len="med" type="none" w="med"/>
              <a:tailEnd len="med" type="none" w="med"/>
            </a:ln>
          </p:spPr>
          <p:txBody>
            <a:bodyPr anchor="ctr" anchorCtr="0" bIns="45700" lIns="91425" numCol="1" rIns="91425" tIns="45700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buNone/>
              </a:pPr>
              <a:r>
                <a:t/>
              </a:r>
              <a:endPara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Shape 26"/>
            <p:cNvSpPr/>
            <p:nvPr/>
          </p:nvSpPr>
          <p:spPr>
            <a:xfrm rot="-5400000">
              <a:off x="1604659" y="3152814"/>
              <a:ext cx="410750" cy="3621427"/>
            </a:xfrm>
            <a:custGeom>
              <a:pathLst>
                <a:path extrusionOk="0" h="120000" w="120000">
                  <a:moveTo>
                    <a:pt x="0" y="119999"/>
                  </a:moveTo>
                  <a:lnTo>
                    <a:pt x="120000" y="99350"/>
                  </a:lnTo>
                  <a:cubicBezTo>
                    <a:pt x="119885" y="68437"/>
                    <a:pt x="118711" y="30912"/>
                    <a:pt x="118596" y="0"/>
                  </a:cubicBezTo>
                </a:path>
              </a:pathLst>
            </a:custGeom>
            <a:noFill/>
            <a:ln cap="flat" cmpd="sng" w="28575">
              <a:solidFill>
                <a:srgbClr val="007272"/>
              </a:solidFill>
              <a:prstDash val="solid"/>
              <a:miter/>
              <a:headEnd len="med" type="none" w="med"/>
              <a:tailEnd len="med" type="none" w="med"/>
            </a:ln>
          </p:spPr>
          <p:txBody>
            <a:bodyPr anchor="ctr" anchorCtr="0" bIns="45700" lIns="91425" numCol="1" rIns="91425" tIns="45700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buNone/>
              </a:pPr>
              <a:r>
                <a:t/>
              </a:r>
              <a:endPara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1462307" y="3453376"/>
              <a:ext cx="241767" cy="3179760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118585" y="106399"/>
                  </a:lnTo>
                  <a:cubicBezTo>
                    <a:pt x="118454" y="73489"/>
                    <a:pt x="120124" y="32910"/>
                    <a:pt x="119993" y="0"/>
                  </a:cubicBezTo>
                </a:path>
              </a:pathLst>
            </a:custGeom>
            <a:noFill/>
            <a:ln cap="flat" cmpd="sng" w="25400">
              <a:solidFill>
                <a:srgbClr val="004C4C"/>
              </a:solidFill>
              <a:prstDash val="solid"/>
              <a:miter/>
              <a:headEnd len="med" type="none" w="med"/>
              <a:tailEnd len="med" type="none" w="med"/>
            </a:ln>
          </p:spPr>
          <p:txBody>
            <a:bodyPr anchor="ctr" anchorCtr="0" bIns="45700" lIns="91425" numCol="1" rIns="91425" tIns="45700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buNone/>
              </a:pPr>
              <a:r>
                <a:t/>
              </a:r>
              <a:endPara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" name="Shape 28"/>
          <p:cNvSpPr txBox="1"/>
          <p:nvPr>
            <p:ph type="ctrTitle"/>
          </p:nvPr>
        </p:nvSpPr>
        <p:spPr>
          <a:xfrm>
            <a:off x="1625175" y="584200"/>
            <a:ext cx="8735325" cy="200025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tIns="91425"/>
          <a:lstStyle>
            <a:lvl1pPr algn="l" indent="0" lvl="0" marL="0" marR="0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cap="none" i="0" strike="noStrike" sz="5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x="1625175" y="2616200"/>
            <a:ext cx="8735325" cy="17526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tIns="91425"/>
          <a:lstStyle>
            <a:lvl1pPr algn="l" indent="0" lvl="0" marL="0" marR="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b="0" cap="none" i="0" strike="noStrike" sz="28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ctr" indent="-12592" lvl="1" marL="60949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ctr" indent="-12487" lvl="2" marL="121898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ctr" indent="-12380" lvl="3" marL="182848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ctr" indent="-12273" lvl="4" marL="243797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ctr" indent="-12167" lvl="5" marL="304746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ctr" indent="-12060" lvl="6" marL="365696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ctr" indent="-11953" lvl="7" marL="426645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ctr" indent="-11846" lvl="8" marL="487594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1218882" y="6356351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tIns="91425"/>
          <a:lstStyle>
            <a:lvl1pPr algn="l" indent="0" lvl="0" marL="0" marR="0" rtl="0">
              <a:spcBef>
                <a:spcPts val="0"/>
              </a:spcBef>
              <a:buNone/>
              <a:defRPr b="0" cap="none" i="0" strike="noStrike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453501" y="6356351"/>
            <a:ext cx="5281823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tIns="91425"/>
          <a:lstStyle>
            <a:lvl1pPr algn="ctr" indent="0" lvl="0" marL="0" marR="0" rtl="0">
              <a:spcBef>
                <a:spcPts val="0"/>
              </a:spcBef>
              <a:buNone/>
              <a:defRPr b="0" cap="none" i="0" strike="noStrike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10563649" y="6356351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60925" lIns="121875" numCol="1" rIns="121875" tIns="60925">
            <a:noAutofit/>
          </a:bodyPr>
          <a:lstStyle/>
          <a:p>
            <a:pPr algn="r" indent="0" lvl="0" marL="0" marR="0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cap="none" i="0" lang="en-US" strike="noStrike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1218883" y="274637"/>
            <a:ext cx="10360500" cy="1223962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tIns="91425"/>
          <a:lstStyle>
            <a:lvl1pPr algn="l" indent="0" lvl="0" marL="0" marR="0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cap="none" i="0" strike="noStrike" sz="3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 rot="5400000">
            <a:off x="4167997" y="-1247317"/>
            <a:ext cx="4462272" cy="103605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tIns="91425"/>
          <a:lstStyle>
            <a:lvl1pPr algn="l" indent="-126947" lvl="0" marL="304747" marR="0" rtl="0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/>
              <a:buChar char="•"/>
              <a:defRPr b="0" cap="none" i="0" strike="noStrike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19273" lvl="1" marL="60949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39540" lvl="2" marL="91424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39487" lvl="3" marL="121898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39432" lvl="4" marL="152373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39380" lvl="5" marL="182848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39326" lvl="6" marL="213322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39273" lvl="7" marL="243797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39219" lvl="8" marL="274272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0" type="dt"/>
          </p:nvPr>
        </p:nvSpPr>
        <p:spPr>
          <a:xfrm>
            <a:off x="1218882" y="6356351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tIns="91425"/>
          <a:lstStyle>
            <a:lvl1pPr algn="l" indent="0" lvl="0" marL="0" marR="0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1" type="ftr"/>
          </p:nvPr>
        </p:nvSpPr>
        <p:spPr>
          <a:xfrm>
            <a:off x="3453501" y="6356351"/>
            <a:ext cx="5281823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tIns="91425"/>
          <a:lstStyle>
            <a:lvl1pPr algn="ctr" indent="0" lvl="0" marL="0" marR="0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2" type="sldNum"/>
          </p:nvPr>
        </p:nvSpPr>
        <p:spPr>
          <a:xfrm>
            <a:off x="10563649" y="6356351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60925" lIns="121875" numCol="1" rIns="121875" tIns="60925">
            <a:noAutofit/>
          </a:bodyPr>
          <a:lstStyle/>
          <a:p>
            <a:pPr algn="r" indent="0" lvl="0" marL="0" marR="0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title"/>
          </p:nvPr>
        </p:nvSpPr>
        <p:spPr>
          <a:xfrm rot="5400000">
            <a:off x="7414141" y="2006957"/>
            <a:ext cx="5588000" cy="2742485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tIns="91425"/>
          <a:lstStyle>
            <a:lvl1pPr algn="l" indent="0" lvl="0" marL="0" marR="0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cap="none" i="0" strike="noStrike" sz="3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96" name="Shape 96"/>
          <p:cNvSpPr txBox="1"/>
          <p:nvPr>
            <p:ph idx="1" type="body"/>
          </p:nvPr>
        </p:nvSpPr>
        <p:spPr>
          <a:xfrm rot="5400000">
            <a:off x="2132316" y="-329234"/>
            <a:ext cx="5588000" cy="7414868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tIns="91425"/>
          <a:lstStyle>
            <a:lvl1pPr algn="l" indent="-126947" lvl="0" marL="304747" marR="0" rtl="0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/>
              <a:buChar char="•"/>
              <a:defRPr b="0" cap="none" i="0" strike="noStrike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19273" lvl="1" marL="60949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39540" lvl="2" marL="91424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39487" lvl="3" marL="121898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39432" lvl="4" marL="152373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39380" lvl="5" marL="182848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39326" lvl="6" marL="213322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39273" lvl="7" marL="243797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39219" lvl="8" marL="274272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10" type="dt"/>
          </p:nvPr>
        </p:nvSpPr>
        <p:spPr>
          <a:xfrm>
            <a:off x="1218882" y="6356351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tIns="91425"/>
          <a:lstStyle>
            <a:lvl1pPr algn="l" indent="0" lvl="0" marL="0" marR="0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1" type="ftr"/>
          </p:nvPr>
        </p:nvSpPr>
        <p:spPr>
          <a:xfrm>
            <a:off x="3453501" y="6356351"/>
            <a:ext cx="5281823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tIns="91425"/>
          <a:lstStyle>
            <a:lvl1pPr algn="ctr" indent="0" lvl="0" marL="0" marR="0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2" type="sldNum"/>
          </p:nvPr>
        </p:nvSpPr>
        <p:spPr>
          <a:xfrm>
            <a:off x="10563649" y="6356351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60925" lIns="121875" numCol="1" rIns="121875" tIns="60925">
            <a:noAutofit/>
          </a:bodyPr>
          <a:lstStyle/>
          <a:p>
            <a:pPr algn="r" indent="0" lvl="0" marL="0" marR="0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1218883" y="274637"/>
            <a:ext cx="10360500" cy="1223962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tIns="91425"/>
          <a:lstStyle>
            <a:lvl1pPr algn="l" indent="0" lvl="0" marL="0" marR="0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cap="none" i="0" strike="noStrike" sz="3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1218883" y="1701797"/>
            <a:ext cx="10360500" cy="4462272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tIns="91425"/>
          <a:lstStyle>
            <a:lvl1pPr algn="l" indent="-126947" lvl="0" marL="304747" marR="0" rtl="0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/>
              <a:buChar char="•"/>
              <a:defRPr b="0" cap="none" i="0" strike="noStrike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19273" lvl="1" marL="60949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39540" lvl="2" marL="91424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39487" lvl="3" marL="121898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39432" lvl="4" marL="152373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39380" lvl="5" marL="182848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39326" lvl="6" marL="213322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39273" lvl="7" marL="243797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39219" lvl="8" marL="274272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1218882" y="6356351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tIns="91425"/>
          <a:lstStyle>
            <a:lvl1pPr algn="l" indent="0" lvl="0" marL="0" marR="0" rtl="0">
              <a:spcBef>
                <a:spcPts val="0"/>
              </a:spcBef>
              <a:buNone/>
              <a:defRPr b="0" cap="none" i="0" strike="noStrike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3453501" y="6356351"/>
            <a:ext cx="5281823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tIns="91425"/>
          <a:lstStyle>
            <a:lvl1pPr algn="ctr" indent="0" lvl="0" marL="0" marR="0" rtl="0">
              <a:spcBef>
                <a:spcPts val="0"/>
              </a:spcBef>
              <a:buNone/>
              <a:defRPr b="0" cap="none" i="0" strike="noStrike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10563649" y="6356351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60925" lIns="121875" numCol="1" rIns="121875" tIns="60925">
            <a:noAutofit/>
          </a:bodyPr>
          <a:lstStyle/>
          <a:p>
            <a:pPr algn="r" indent="0" lvl="0" marL="0" marR="0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cap="none" i="0" lang="en-US" strike="noStrike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1218883" y="274637"/>
            <a:ext cx="10360500" cy="1223962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tIns="91425"/>
          <a:lstStyle>
            <a:lvl1pPr algn="l" indent="0" lvl="0" marL="0" marR="0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cap="none" i="0" strike="noStrike" sz="3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1218883" y="1706880"/>
            <a:ext cx="5078676" cy="446532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tIns="91425"/>
          <a:lstStyle>
            <a:lvl1pPr algn="l" indent="-126947" lvl="0" marL="304747" marR="0" rtl="0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/>
              <a:buChar char="•"/>
              <a:defRPr b="0" cap="none" i="0" strike="noStrike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19273" lvl="1" marL="60949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39540" lvl="2" marL="91424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39487" lvl="3" marL="121898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39432" lvl="4" marL="152373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39380" lvl="5" marL="182848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39326" lvl="6" marL="213322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39273" lvl="7" marL="243797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39219" lvl="8" marL="274272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6500707" y="1706880"/>
            <a:ext cx="5078676" cy="446532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tIns="91425"/>
          <a:lstStyle>
            <a:lvl1pPr algn="l" indent="-126947" lvl="0" marL="304747" marR="0" rtl="0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/>
              <a:buChar char="•"/>
              <a:defRPr b="0" cap="none" i="0" strike="noStrike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19273" lvl="1" marL="60949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39540" lvl="2" marL="91424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39487" lvl="3" marL="121898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39432" lvl="4" marL="152373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39380" lvl="5" marL="182848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39326" lvl="6" marL="213322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39273" lvl="7" marL="243797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39219" lvl="8" marL="274272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1218882" y="6356351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tIns="91425"/>
          <a:lstStyle>
            <a:lvl1pPr algn="l" indent="0" lvl="0" marL="0" marR="0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3453501" y="6356351"/>
            <a:ext cx="5281823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tIns="91425"/>
          <a:lstStyle>
            <a:lvl1pPr algn="ctr" indent="0" lvl="0" marL="0" marR="0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10563649" y="6356351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60925" lIns="121875" numCol="1" rIns="121875" tIns="60925">
            <a:noAutofit/>
          </a:bodyPr>
          <a:lstStyle/>
          <a:p>
            <a:pPr algn="r" indent="0" lvl="0" marL="0" marR="0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Shape 47"/>
          <p:cNvGrpSpPr/>
          <p:nvPr/>
        </p:nvGrpSpPr>
        <p:grpSpPr>
          <a:xfrm>
            <a:off x="7516443" y="4145281"/>
            <a:ext cx="4686117" cy="2731406"/>
            <a:chOff x="5638800" y="3108960"/>
            <a:chExt cx="3515503" cy="2048554"/>
          </a:xfrm>
        </p:grpSpPr>
        <p:cxnSp>
          <p:nvCxnSpPr>
            <p:cNvPr id="48" name="Shape 48"/>
            <p:cNvCxnSpPr/>
            <p:nvPr/>
          </p:nvCxnSpPr>
          <p:spPr>
            <a:xfrm flipH="1" rot="10800000">
              <a:off x="5638800" y="3108960"/>
              <a:ext cx="3515503" cy="2037115"/>
            </a:xfrm>
            <a:prstGeom prst="straightConnector1">
              <a:avLst/>
            </a:prstGeom>
            <a:noFill/>
            <a:ln cap="flat" cmpd="sng" w="38100">
              <a:solidFill>
                <a:srgbClr val="007272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cxnSp>
          <p:nvCxnSpPr>
            <p:cNvPr id="49" name="Shape 49"/>
            <p:cNvCxnSpPr/>
            <p:nvPr/>
          </p:nvCxnSpPr>
          <p:spPr>
            <a:xfrm flipH="1" rot="10800000">
              <a:off x="6004642" y="3333749"/>
              <a:ext cx="3149660" cy="1823764"/>
            </a:xfrm>
            <a:prstGeom prst="straightConnector1">
              <a:avLst/>
            </a:prstGeom>
            <a:noFill/>
            <a:ln cap="flat" cmpd="sng" w="28575">
              <a:solidFill>
                <a:srgbClr val="007272"/>
              </a:solidFill>
              <a:prstDash val="solid"/>
              <a:miter/>
              <a:headEnd len="med" type="none" w="med"/>
              <a:tailEnd len="med" type="none" w="med"/>
            </a:ln>
          </p:spPr>
        </p:cxnSp>
        <p:cxnSp>
          <p:nvCxnSpPr>
            <p:cNvPr id="50" name="Shape 50"/>
            <p:cNvCxnSpPr/>
            <p:nvPr/>
          </p:nvCxnSpPr>
          <p:spPr>
            <a:xfrm flipH="1" rot="10800000">
              <a:off x="6388342" y="3549890"/>
              <a:ext cx="2765960" cy="1600149"/>
            </a:xfrm>
            <a:prstGeom prst="straightConnector1">
              <a:avLst/>
            </a:prstGeom>
            <a:noFill/>
            <a:ln cap="flat" cmpd="sng" w="25400">
              <a:solidFill>
                <a:srgbClr val="004C4C"/>
              </a:solidFill>
              <a:prstDash val="solid"/>
              <a:miter/>
              <a:headEnd len="med" type="none" w="med"/>
              <a:tailEnd len="med" type="none" w="med"/>
            </a:ln>
          </p:spPr>
        </p:cxnSp>
      </p:grpSp>
      <p:sp>
        <p:nvSpPr>
          <p:cNvPr id="51" name="Shape 51"/>
          <p:cNvSpPr txBox="1"/>
          <p:nvPr>
            <p:ph type="title"/>
          </p:nvPr>
        </p:nvSpPr>
        <p:spPr>
          <a:xfrm>
            <a:off x="1625176" y="2209800"/>
            <a:ext cx="8938472" cy="2764335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tIns="91425"/>
          <a:lstStyle>
            <a:lvl1pPr algn="l" indent="0" lvl="0" marL="0" marR="0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cap="none" i="0" strike="noStrike" sz="5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1625175" y="4951266"/>
            <a:ext cx="7069519" cy="1220932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tIns="91425"/>
          <a:lstStyle>
            <a:lvl1pPr algn="l" indent="0" lvl="0" marL="0" marR="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b="0" cap="none" i="0" strike="noStrike" sz="28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21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19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19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19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19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19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19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1218882" y="6356351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tIns="91425"/>
          <a:lstStyle>
            <a:lvl1pPr algn="l" indent="0" lvl="0" marL="0" marR="0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453501" y="6356351"/>
            <a:ext cx="5281823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tIns="91425"/>
          <a:lstStyle>
            <a:lvl1pPr algn="ctr" indent="0" lvl="0" marL="0" marR="0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10563649" y="6356351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60925" lIns="121875" numCol="1" rIns="121875" tIns="60925">
            <a:noAutofit/>
          </a:bodyPr>
          <a:lstStyle/>
          <a:p>
            <a:pPr algn="r" indent="0" lvl="0" marL="0" marR="0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1218883" y="274637"/>
            <a:ext cx="10360500" cy="1223962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tIns="91425"/>
          <a:lstStyle>
            <a:lvl1pPr algn="l" indent="0" lvl="0" marL="0" marR="0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cap="none" i="0" strike="noStrike" sz="3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1218883" y="1701800"/>
            <a:ext cx="5082739" cy="91440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tIns="91425"/>
          <a:lstStyle>
            <a:lvl1pPr algn="l" indent="0" lvl="0" marL="0" marR="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b="0" cap="none" i="0" strike="noStrike" sz="28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1" cap="none" i="0" strike="noStrike" sz="27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1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1" cap="none" i="0" strike="noStrike" sz="21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1" cap="none" i="0" strike="noStrike" sz="21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1" cap="none" i="0" strike="noStrike" sz="21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1" cap="none" i="0" strike="noStrike" sz="21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1" cap="none" i="0" strike="noStrike" sz="21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1" cap="none" i="0" strike="noStrike" sz="21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1218883" y="2717800"/>
            <a:ext cx="5078676" cy="3454399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tIns="91425"/>
          <a:lstStyle>
            <a:lvl1pPr algn="l" indent="-126947" lvl="0" marL="304747" marR="0" rtl="0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/>
              <a:buChar char="•"/>
              <a:defRPr b="0" cap="none" i="0" strike="noStrike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19273" lvl="1" marL="60949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39540" lvl="2" marL="91424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39487" lvl="3" marL="121898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39432" lvl="4" marL="152373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39380" lvl="5" marL="182848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39326" lvl="6" marL="213322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39273" lvl="7" marL="243797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39219" lvl="8" marL="274272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3" type="body"/>
          </p:nvPr>
        </p:nvSpPr>
        <p:spPr>
          <a:xfrm>
            <a:off x="6496644" y="1701800"/>
            <a:ext cx="5082739" cy="914400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tIns="91425"/>
          <a:lstStyle>
            <a:lvl1pPr algn="l" indent="0" lvl="0" marL="0" marR="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Arial"/>
              <a:buNone/>
              <a:defRPr b="0" cap="none" i="0" strike="noStrike" sz="28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1" cap="none" i="0" strike="noStrike" sz="27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1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1" cap="none" i="0" strike="noStrike" sz="21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1" cap="none" i="0" strike="noStrike" sz="21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1" cap="none" i="0" strike="noStrike" sz="21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1" cap="none" i="0" strike="noStrike" sz="21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1" cap="none" i="0" strike="noStrike" sz="21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1" cap="none" i="0" strike="noStrike" sz="21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4" type="body"/>
          </p:nvPr>
        </p:nvSpPr>
        <p:spPr>
          <a:xfrm>
            <a:off x="6500707" y="2717800"/>
            <a:ext cx="5078676" cy="3454399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tIns="91425"/>
          <a:lstStyle>
            <a:lvl1pPr algn="l" indent="-126947" lvl="0" marL="304747" marR="0" rtl="0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/>
              <a:buChar char="•"/>
              <a:defRPr b="0" cap="none" i="0" strike="noStrike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19273" lvl="1" marL="60949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39540" lvl="2" marL="91424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39487" lvl="3" marL="121898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39432" lvl="4" marL="152373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39380" lvl="5" marL="182848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39326" lvl="6" marL="213322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39273" lvl="7" marL="243797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39219" lvl="8" marL="274272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1218882" y="6356351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tIns="91425"/>
          <a:lstStyle>
            <a:lvl1pPr algn="l" indent="0" lvl="0" marL="0" marR="0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453501" y="6356351"/>
            <a:ext cx="5281823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tIns="91425"/>
          <a:lstStyle>
            <a:lvl1pPr algn="ctr" indent="0" lvl="0" marL="0" marR="0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10563649" y="6356351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60925" lIns="121875" numCol="1" rIns="121875" tIns="60925">
            <a:noAutofit/>
          </a:bodyPr>
          <a:lstStyle/>
          <a:p>
            <a:pPr algn="r" indent="0" lvl="0" marL="0" marR="0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218883" y="274637"/>
            <a:ext cx="10360500" cy="1223962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tIns="91425"/>
          <a:lstStyle>
            <a:lvl1pPr algn="l" indent="0" lvl="0" marL="0" marR="0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cap="none" i="0" strike="noStrike" sz="3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1218882" y="6356351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tIns="91425"/>
          <a:lstStyle>
            <a:lvl1pPr algn="l" indent="0" lvl="0" marL="0" marR="0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3453501" y="6356351"/>
            <a:ext cx="5281823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tIns="91425"/>
          <a:lstStyle>
            <a:lvl1pPr algn="ctr" indent="0" lvl="0" marL="0" marR="0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10563649" y="6356351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60925" lIns="121875" numCol="1" rIns="121875" tIns="60925">
            <a:noAutofit/>
          </a:bodyPr>
          <a:lstStyle/>
          <a:p>
            <a:pPr algn="r" indent="0" lvl="0" marL="0" marR="0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0" type="dt"/>
          </p:nvPr>
        </p:nvSpPr>
        <p:spPr>
          <a:xfrm>
            <a:off x="1218882" y="6356351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tIns="91425"/>
          <a:lstStyle>
            <a:lvl1pPr algn="l" indent="0" lvl="0" marL="0" marR="0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453501" y="6356351"/>
            <a:ext cx="5281823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tIns="91425"/>
          <a:lstStyle>
            <a:lvl1pPr algn="ctr" indent="0" lvl="0" marL="0" marR="0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10563649" y="6356351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60925" lIns="121875" numCol="1" rIns="121875" tIns="60925">
            <a:noAutofit/>
          </a:bodyPr>
          <a:lstStyle/>
          <a:p>
            <a:pPr algn="r" indent="0" lvl="0" marL="0" marR="0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1218882" y="1701800"/>
            <a:ext cx="4062941" cy="2438399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tIns="91425"/>
          <a:lstStyle>
            <a:lvl1pPr algn="l" indent="0" lvl="0" marL="0" marR="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libri"/>
              <a:buNone/>
              <a:defRPr b="0" cap="none" i="0" strike="noStrike" sz="28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1218882" y="4241800"/>
            <a:ext cx="4062941" cy="1930399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tIns="91425"/>
          <a:lstStyle>
            <a:lvl1pPr algn="l" indent="0" lvl="0" marL="0" marR="0" rtl="0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Font typeface="Arial"/>
              <a:buNone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1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13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2" type="body"/>
          </p:nvPr>
        </p:nvSpPr>
        <p:spPr>
          <a:xfrm>
            <a:off x="5484971" y="584200"/>
            <a:ext cx="6094413" cy="55880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tIns="91425"/>
          <a:lstStyle>
            <a:lvl1pPr algn="l" indent="-126947" lvl="0" marL="304747" marR="0" rtl="0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/>
              <a:buChar char="•"/>
              <a:defRPr b="0" cap="none" i="0" strike="noStrike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19273" lvl="1" marL="60949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39540" lvl="2" marL="91424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39487" lvl="3" marL="121898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39432" lvl="4" marL="152373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39380" lvl="5" marL="182848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39326" lvl="6" marL="213322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39273" lvl="7" marL="243797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39219" lvl="8" marL="274272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0" type="dt"/>
          </p:nvPr>
        </p:nvSpPr>
        <p:spPr>
          <a:xfrm>
            <a:off x="1218882" y="6356351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tIns="91425"/>
          <a:lstStyle>
            <a:lvl1pPr algn="l" indent="0" lvl="0" marL="0" marR="0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1" type="ftr"/>
          </p:nvPr>
        </p:nvSpPr>
        <p:spPr>
          <a:xfrm>
            <a:off x="3453501" y="6356351"/>
            <a:ext cx="5281823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tIns="91425"/>
          <a:lstStyle>
            <a:lvl1pPr algn="ctr" indent="0" lvl="0" marL="0" marR="0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2" type="sldNum"/>
          </p:nvPr>
        </p:nvSpPr>
        <p:spPr>
          <a:xfrm>
            <a:off x="10563649" y="6356351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60925" lIns="121875" numCol="1" rIns="121875" tIns="60925">
            <a:noAutofit/>
          </a:bodyPr>
          <a:lstStyle/>
          <a:p>
            <a:pPr algn="r" indent="0" lvl="0" marL="0" marR="0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1218882" y="1701800"/>
            <a:ext cx="4062941" cy="2438399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tIns="91425"/>
          <a:lstStyle>
            <a:lvl1pPr algn="l" indent="0" lvl="0" marL="0" marR="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Font typeface="Calibri"/>
              <a:buNone/>
              <a:defRPr b="0" cap="none" i="0" strike="noStrike" sz="28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1218882" y="4241800"/>
            <a:ext cx="4062941" cy="1930399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tIns="91425"/>
          <a:lstStyle>
            <a:lvl1pPr algn="l" indent="0" lvl="0" marL="0" marR="0" rtl="0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Font typeface="Arial"/>
              <a:buNone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1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13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descr="An empty placeholder to add an image. Click on the placeholder and select the image that you wish to add." id="84" name="Shape 84"/>
          <p:cNvSpPr/>
          <p:nvPr>
            <p:ph idx="2" type="pic"/>
          </p:nvPr>
        </p:nvSpPr>
        <p:spPr>
          <a:xfrm>
            <a:off x="5484971" y="584200"/>
            <a:ext cx="6094413" cy="5588000"/>
          </a:xfrm>
          <a:prstGeom prst="rect">
            <a:avLst/>
          </a:prstGeom>
          <a:noFill/>
          <a:ln cap="flat" cmpd="sng" w="12700">
            <a:solidFill>
              <a:srgbClr val="3F3F3F"/>
            </a:solidFill>
            <a:prstDash val="solid"/>
            <a:miter/>
            <a:headEnd len="med" type="none" w="med"/>
            <a:tailEnd len="med" type="none" w="med"/>
          </a:ln>
        </p:spPr>
        <p:txBody>
          <a:bodyPr anchor="t" anchorCtr="0" bIns="91425" lIns="91425" numCol="1" rIns="91425" tIns="91425"/>
          <a:lstStyle>
            <a:lvl1pPr algn="l" indent="0" lvl="0" marL="0" marR="0" rtl="0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Font typeface="Arial"/>
              <a:buNone/>
              <a:defRPr b="0" cap="none" i="0" strike="noStrike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37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3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27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27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27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27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27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/>
              <a:buNone/>
              <a:defRPr b="0" cap="none" i="0" strike="noStrike" sz="27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0" type="dt"/>
          </p:nvPr>
        </p:nvSpPr>
        <p:spPr>
          <a:xfrm>
            <a:off x="1218882" y="6356351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tIns="91425"/>
          <a:lstStyle>
            <a:lvl1pPr algn="l" indent="0" lvl="0" marL="0" marR="0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1" type="ftr"/>
          </p:nvPr>
        </p:nvSpPr>
        <p:spPr>
          <a:xfrm>
            <a:off x="3453501" y="6356351"/>
            <a:ext cx="5281823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tIns="91425"/>
          <a:lstStyle>
            <a:lvl1pPr algn="ctr" indent="0" lvl="0" marL="0" marR="0" rtl="0">
              <a:spcBef>
                <a:spcPts val="0"/>
              </a:spcBef>
              <a:buNone/>
              <a:defRPr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10563649" y="6356351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60925" lIns="121875" numCol="1" rIns="121875" tIns="60925">
            <a:noAutofit/>
          </a:bodyPr>
          <a:lstStyle/>
          <a:p>
            <a:pPr algn="r" indent="0" lvl="0" marL="0" marR="0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arget="../slideLayouts/slideLayout11.xml" Type="http://schemas.openxmlformats.org/officeDocument/2006/relationships/slideLayout"/><Relationship Id="rId11" Target="../slideLayouts/slideLayout10.xml" Type="http://schemas.openxmlformats.org/officeDocument/2006/relationships/slideLayout"/><Relationship Id="rId9" Target="../slideLayouts/slideLayout8.xml" Type="http://schemas.openxmlformats.org/officeDocument/2006/relationships/slideLayout"/><Relationship Id="rId10" Target="../slideLayouts/slideLayout9.xml" Type="http://schemas.openxmlformats.org/officeDocument/2006/relationships/slideLayout"/><Relationship Id="rId8" Target="../slideLayouts/slideLayout7.xml" Type="http://schemas.openxmlformats.org/officeDocument/2006/relationships/slideLayout"/><Relationship Id="rId7" Target="../slideLayouts/slideLayout6.xml" Type="http://schemas.openxmlformats.org/officeDocument/2006/relationships/slideLayout"/><Relationship Id="rId6" Target="../slideLayouts/slideLayout5.xml" Type="http://schemas.openxmlformats.org/officeDocument/2006/relationships/slideLayout"/><Relationship Id="rId5" Target="../slideLayouts/slideLayout4.xml" Type="http://schemas.openxmlformats.org/officeDocument/2006/relationships/slideLayout"/><Relationship Id="rId4" Target="../slideLayouts/slideLayout3.xml" Type="http://schemas.openxmlformats.org/officeDocument/2006/relationships/slideLayout"/><Relationship Id="rId3" Target="../slideLayouts/slideLayout2.xml" Type="http://schemas.openxmlformats.org/officeDocument/2006/relationships/slideLayout"/><Relationship Id="rId2" Target="../slideLayouts/slideLayout1.xml" Type="http://schemas.openxmlformats.org/officeDocument/2006/relationships/slideLayout"/><Relationship Id="rId1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424242"/>
            </a:gs>
            <a:gs pos="100000">
              <a:srgbClr val="01010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-15869" y="-3173"/>
            <a:ext cx="819993" cy="5229225"/>
            <a:chOff x="-11905" y="-2380"/>
            <a:chExt cx="615155" cy="3921919"/>
          </a:xfrm>
        </p:grpSpPr>
        <p:sp>
          <p:nvSpPr>
            <p:cNvPr id="11" name="Shape 11"/>
            <p:cNvSpPr/>
            <p:nvPr/>
          </p:nvSpPr>
          <p:spPr>
            <a:xfrm>
              <a:off x="-9526" y="0"/>
              <a:ext cx="612775" cy="3919538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120000" y="91373"/>
                  </a:lnTo>
                  <a:lnTo>
                    <a:pt x="120000" y="0"/>
                  </a:lnTo>
                </a:path>
              </a:pathLst>
            </a:custGeom>
            <a:noFill/>
            <a:ln cap="flat" cmpd="sng" w="38100">
              <a:solidFill>
                <a:srgbClr val="007272"/>
              </a:solidFill>
              <a:prstDash val="solid"/>
              <a:miter/>
              <a:headEnd len="med" type="none" w="med"/>
              <a:tailEnd len="med" type="none" w="med"/>
            </a:ln>
          </p:spPr>
          <p:txBody>
            <a:bodyPr anchor="ctr" anchorCtr="0" bIns="45700" lIns="91425" numCol="1" rIns="91425" tIns="45700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buNone/>
              </a:pPr>
              <a:r>
                <a:t/>
              </a:r>
              <a:endPara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Shape 12"/>
            <p:cNvSpPr/>
            <p:nvPr/>
          </p:nvSpPr>
          <p:spPr>
            <a:xfrm>
              <a:off x="-11905" y="0"/>
              <a:ext cx="410750" cy="3421856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120000" y="98146"/>
                  </a:lnTo>
                  <a:lnTo>
                    <a:pt x="119656" y="0"/>
                  </a:lnTo>
                </a:path>
              </a:pathLst>
            </a:custGeom>
            <a:noFill/>
            <a:ln cap="flat" cmpd="sng" w="28575">
              <a:solidFill>
                <a:srgbClr val="007272"/>
              </a:solidFill>
              <a:prstDash val="solid"/>
              <a:miter/>
              <a:headEnd len="med" type="none" w="med"/>
              <a:tailEnd len="med" type="none" w="med"/>
            </a:ln>
          </p:spPr>
          <p:txBody>
            <a:bodyPr anchor="ctr" anchorCtr="0" bIns="45700" lIns="91425" numCol="1" rIns="91425" tIns="45700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buNone/>
              </a:pPr>
              <a:r>
                <a:t/>
              </a:r>
              <a:endPara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Shape 13"/>
            <p:cNvSpPr/>
            <p:nvPr/>
          </p:nvSpPr>
          <p:spPr>
            <a:xfrm>
              <a:off x="-7144" y="-2380"/>
              <a:ext cx="238918" cy="2976561"/>
            </a:xfrm>
            <a:custGeom>
              <a:pathLst>
                <a:path extrusionOk="0" h="120000" w="120000">
                  <a:moveTo>
                    <a:pt x="0" y="120000"/>
                  </a:moveTo>
                  <a:lnTo>
                    <a:pt x="119999" y="105470"/>
                  </a:lnTo>
                  <a:cubicBezTo>
                    <a:pt x="119866" y="70313"/>
                    <a:pt x="119734" y="35156"/>
                    <a:pt x="119601" y="0"/>
                  </a:cubicBezTo>
                </a:path>
              </a:pathLst>
            </a:custGeom>
            <a:noFill/>
            <a:ln cap="flat" cmpd="sng" w="25400">
              <a:solidFill>
                <a:srgbClr val="004C4C"/>
              </a:solidFill>
              <a:prstDash val="solid"/>
              <a:miter/>
              <a:headEnd len="med" type="none" w="med"/>
              <a:tailEnd len="med" type="none" w="med"/>
            </a:ln>
          </p:spPr>
          <p:txBody>
            <a:bodyPr anchor="ctr" anchorCtr="0" bIns="45700" lIns="91425" numCol="1" rIns="91425" tIns="45700">
              <a:noAutofit/>
            </a:bodyPr>
            <a:lstStyle/>
            <a:p>
              <a:pPr algn="ctr" indent="0" lvl="0" marL="0" marR="0" rtl="0">
                <a:spcBef>
                  <a:spcPts val="0"/>
                </a:spcBef>
                <a:buNone/>
              </a:pPr>
              <a:r>
                <a:t/>
              </a:r>
              <a:endPara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" name="Shape 14"/>
          <p:cNvSpPr txBox="1"/>
          <p:nvPr>
            <p:ph type="title"/>
          </p:nvPr>
        </p:nvSpPr>
        <p:spPr>
          <a:xfrm>
            <a:off x="1218883" y="274637"/>
            <a:ext cx="10360500" cy="1223962"/>
          </a:xfrm>
          <a:prstGeom prst="rect">
            <a:avLst/>
          </a:prstGeom>
          <a:noFill/>
          <a:ln>
            <a:noFill/>
          </a:ln>
        </p:spPr>
        <p:txBody>
          <a:bodyPr anchor="b" anchorCtr="0" bIns="91425" lIns="91425" numCol="1" rIns="91425" tIns="91425"/>
          <a:lstStyle>
            <a:lvl1pPr algn="l" indent="0" lvl="0" marL="0" marR="0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cap="none" i="0" strike="noStrike" sz="3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" name="Shape 15"/>
          <p:cNvSpPr txBox="1"/>
          <p:nvPr>
            <p:ph idx="1" type="body"/>
          </p:nvPr>
        </p:nvSpPr>
        <p:spPr>
          <a:xfrm>
            <a:off x="1218883" y="1701797"/>
            <a:ext cx="10360500" cy="4462272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tIns="91425"/>
          <a:lstStyle>
            <a:lvl1pPr algn="l" indent="-126947" lvl="0" marL="304747" marR="0" rtl="0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/>
              <a:buChar char="•"/>
              <a:defRPr b="0" cap="none" i="0" strike="noStrike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19273" lvl="1" marL="60949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39540" lvl="2" marL="91424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39487" lvl="3" marL="121898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39432" lvl="4" marL="152373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39380" lvl="5" marL="182848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39326" lvl="6" marL="2133227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39273" lvl="7" marL="2437973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39219" lvl="8" marL="2742720" marR="0" rtl="0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/>
              <a:buChar char="•"/>
              <a:defRPr b="0" cap="none" i="0" strike="noStrike" sz="20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>
            <a:off x="1218882" y="6356351"/>
            <a:ext cx="2234618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tIns="91425"/>
          <a:lstStyle>
            <a:lvl1pPr algn="l" indent="0" lvl="0" marL="0" marR="0" rtl="0">
              <a:spcBef>
                <a:spcPts val="0"/>
              </a:spcBef>
              <a:buNone/>
              <a:defRPr b="0" cap="none" i="0" strike="noStrike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3453501" y="6356351"/>
            <a:ext cx="5281823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tIns="91425"/>
          <a:lstStyle>
            <a:lvl1pPr algn="ctr" indent="0" lvl="0" marL="0" marR="0" rtl="0">
              <a:spcBef>
                <a:spcPts val="0"/>
              </a:spcBef>
              <a:buNone/>
              <a:defRPr b="0" cap="none" i="0" strike="noStrike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algn="l" indent="-12592" lvl="1" marL="60949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algn="l" indent="-12487" lvl="2" marL="121898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algn="l" indent="-12380" lvl="3" marL="182848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algn="l" indent="-12273" lvl="4" marL="243797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algn="l" indent="-12167" lvl="5" marL="304746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algn="l" indent="-12060" lvl="6" marL="3656960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algn="l" indent="-11953" lvl="7" marL="4266453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algn="l" indent="-11846" lvl="8" marL="4875947" marR="0" rtl="0">
              <a:spcBef>
                <a:spcPts val="0"/>
              </a:spcBef>
              <a:buNone/>
              <a:defRPr b="0" cap="none" i="0" strike="noStrike" sz="2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10563649" y="6356351"/>
            <a:ext cx="1015735" cy="365125"/>
          </a:xfrm>
          <a:prstGeom prst="rect">
            <a:avLst/>
          </a:prstGeom>
          <a:noFill/>
          <a:ln>
            <a:noFill/>
          </a:ln>
        </p:spPr>
        <p:txBody>
          <a:bodyPr anchor="ctr" anchorCtr="0" bIns="60925" lIns="121875" numCol="1" rIns="121875" tIns="60925">
            <a:noAutofit/>
          </a:bodyPr>
          <a:lstStyle/>
          <a:p>
            <a:pPr algn="r" indent="0" lvl="0" marL="0" marR="0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cap="none" i="0" lang="en-US" strike="noStrike" sz="12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folHlink="folHlink" hlink="hlink" tx1="dk1" tx2="lt2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algn="l" lvl="0" marR="0" rtl="0">
        <a:lnSpc>
          <a:spcPct val="100000"/>
        </a:lnSpc>
        <a:spcBef>
          <a:spcPts val="0"/>
        </a:spcBef>
        <a:spcAft>
          <a:spcPts val="0"/>
        </a:spcAft>
      </a:defPPr>
      <a:lvl1pPr algn="l" lvl="0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algn="l" lvl="1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algn="l" lvl="2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algn="l" lvl="3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algn="l" lvl="4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algn="l" lvl="5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algn="l" lvl="6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algn="l" lvl="7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algn="l" lvl="8" marR="0" rtl="0">
        <a:lnSpc>
          <a:spcPct val="100000"/>
        </a:lnSpc>
        <a:spcBef>
          <a:spcPts val="0"/>
        </a:spcBef>
        <a:spcAft>
          <a:spcPts val="0"/>
        </a:spcAft>
        <a:buNone/>
        <a:defRPr b="0" cap="none" i="0" strike="noStrike" sz="1400" u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" Target="../notesSlides/notesSlide1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<Relationships xmlns="http://schemas.openxmlformats.org/package/2006/relationships"><Relationship Id="rId2" Target="../notesSlides/notesSlide10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1.xml.rels><?xml version="1.0" encoding="UTF-8" standalone="yes"?><Relationships xmlns="http://schemas.openxmlformats.org/package/2006/relationships"><Relationship Id="rId2" Target="../notesSlides/notesSlide11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2.xml.rels><?xml version="1.0" encoding="UTF-8" standalone="yes"?><Relationships xmlns="http://schemas.openxmlformats.org/package/2006/relationships"><Relationship Id="rId3" Target="../media/image6.png" Type="http://schemas.openxmlformats.org/officeDocument/2006/relationships/image"/><Relationship Id="rId2" Target="../notesSlides/notesSlide12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3.xml.rels><?xml version="1.0" encoding="UTF-8" standalone="yes"?><Relationships xmlns="http://schemas.openxmlformats.org/package/2006/relationships"><Relationship Id="rId3" Target="../media/image10.png" Type="http://schemas.openxmlformats.org/officeDocument/2006/relationships/image"/><Relationship Id="rId2" Target="../notesSlides/notesSlide1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4.xml.rels><?xml version="1.0" encoding="UTF-8" standalone="yes"?><Relationships xmlns="http://schemas.openxmlformats.org/package/2006/relationships"><Relationship Id="rId2" Target="../notesSlides/notesSlide1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?><Relationships xmlns="http://schemas.openxmlformats.org/package/2006/relationships"><Relationship Id="rId2" Target="../notesSlides/notesSlide15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?><Relationships xmlns="http://schemas.openxmlformats.org/package/2006/relationships"><Relationship Id="rId4" Target="../media/image8.png" Type="http://schemas.openxmlformats.org/officeDocument/2006/relationships/image"/><Relationship Id="rId3" Target="../media/image9.png" Type="http://schemas.openxmlformats.org/officeDocument/2006/relationships/image"/><Relationship Id="rId2" Target="../notesSlides/notesSlide1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7.xml.rels><?xml version="1.0" encoding="UTF-8" standalone="yes"?><Relationships xmlns="http://schemas.openxmlformats.org/package/2006/relationships"><Relationship Id="rId2" Target="../notesSlides/notesSlide1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?><Relationships xmlns="http://schemas.openxmlformats.org/package/2006/relationships"><Relationship Id="rId2" Target="../notesSlides/notesSlide1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19.xml.rels><?xml version="1.0" encoding="UTF-8" standalone="yes"?><Relationships xmlns="http://schemas.openxmlformats.org/package/2006/relationships"><Relationship Id="rId2" Target="../notesSlides/notesSlide1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?><Relationships xmlns="http://schemas.openxmlformats.org/package/2006/relationships"><Relationship Id="rId2" Target="../notesSlides/notesSlide2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<Relationships xmlns="http://schemas.openxmlformats.org/package/2006/relationships"><Relationship Id="rId2" Target="../notesSlides/notesSlide3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<Relationships xmlns="http://schemas.openxmlformats.org/package/2006/relationships"><Relationship Id="rId3" Target="../media/image2.png" Type="http://schemas.openxmlformats.org/officeDocument/2006/relationships/image"/><Relationship Id="rId2" Target="../notesSlides/notesSlide4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?><Relationships xmlns="http://schemas.openxmlformats.org/package/2006/relationships"><Relationship Id="rId2" Target="../notesSlides/notesSlide5.xml" Type="http://schemas.openxmlformats.org/officeDocument/2006/relationships/notesSlide"/><Relationship Id="rId1" Target="../slideLayouts/slideLayout1.xml" Type="http://schemas.openxmlformats.org/officeDocument/2006/relationships/slideLayout"/></Relationships>
</file>

<file path=ppt/slides/_rels/slide6.xml.rels><?xml version="1.0" encoding="UTF-8" standalone="yes"?><Relationships xmlns="http://schemas.openxmlformats.org/package/2006/relationships"><Relationship Id="rId4" Target="../media/image1.png" Type="http://schemas.openxmlformats.org/officeDocument/2006/relationships/image"/><Relationship Id="rId3" Target="../media/image7.png" Type="http://schemas.openxmlformats.org/officeDocument/2006/relationships/image"/><Relationship Id="rId2" Target="../notesSlides/notesSlide6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?><Relationships xmlns="http://schemas.openxmlformats.org/package/2006/relationships"><Relationship Id="rId3" Target="../media/image3.png" Type="http://schemas.openxmlformats.org/officeDocument/2006/relationships/image"/><Relationship Id="rId2" Target="../notesSlides/notesSlide7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?><Relationships xmlns="http://schemas.openxmlformats.org/package/2006/relationships"><Relationship Id="rId4" Target="../media/image5.png" Type="http://schemas.openxmlformats.org/officeDocument/2006/relationships/image"/><Relationship Id="rId3" Target="../media/image4.png" Type="http://schemas.openxmlformats.org/officeDocument/2006/relationships/image"/><Relationship Id="rId2" Target="../notesSlides/notesSlide8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<Relationships xmlns="http://schemas.openxmlformats.org/package/2006/relationships"><Relationship Id="rId2" Target="../notesSlides/notesSlide9.xml" Type="http://schemas.openxmlformats.org/officeDocument/2006/relationships/notesSlid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ctrTitle"/>
          </p:nvPr>
        </p:nvSpPr>
        <p:spPr>
          <a:xfrm>
            <a:off x="1625175" y="584200"/>
            <a:ext cx="8735325" cy="2000250"/>
          </a:xfrm>
          <a:prstGeom prst="rect">
            <a:avLst/>
          </a:prstGeom>
          <a:noFill/>
          <a:ln>
            <a:noFill/>
          </a:ln>
        </p:spPr>
        <p:txBody>
          <a:bodyPr anchor="b" anchorCtr="0" bIns="60925" lIns="121875" numCol="1" rIns="121875" tIns="60925">
            <a:noAutofit/>
          </a:bodyPr>
          <a:lstStyle/>
          <a:p>
            <a:pPr algn="l" indent="0" lvl="0" marL="0" marR="0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cap="none" i="0" lang="en-US" strike="noStrike" sz="5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Intro to HTML &amp; CSS </a:t>
            </a:r>
          </a:p>
        </p:txBody>
      </p:sp>
      <p:sp>
        <p:nvSpPr>
          <p:cNvPr id="105" name="Shape 105"/>
          <p:cNvSpPr txBox="1"/>
          <p:nvPr>
            <p:ph idx="1" type="subTitle"/>
          </p:nvPr>
        </p:nvSpPr>
        <p:spPr>
          <a:xfrm>
            <a:off x="1625175" y="2746875"/>
            <a:ext cx="8735400" cy="1752600"/>
          </a:xfrm>
          <a:prstGeom prst="rect">
            <a:avLst/>
          </a:prstGeom>
          <a:noFill/>
          <a:ln>
            <a:noFill/>
          </a:ln>
        </p:spPr>
        <p:txBody>
          <a:bodyPr anchor="t" anchorCtr="0" bIns="60925" lIns="121875" numCol="1" rIns="121875" tIns="60925">
            <a:noAutofit/>
          </a:bodyPr>
          <a:lstStyle/>
          <a:p>
            <a:pPr algn="l" indent="0" lvl="0" marL="0" marR="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cap="none" i="0" lang="en-US" strike="noStrike" sz="28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EXPLORING THE FOUNDATION BEHIND THE WEBSITE, HTML, AND THE ADDITIONAL EDITING CAPABILITIES PRESENT IN CSS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type="title"/>
          </p:nvPr>
        </p:nvSpPr>
        <p:spPr>
          <a:xfrm>
            <a:off x="1218875" y="375153"/>
            <a:ext cx="10360500" cy="853500"/>
          </a:xfrm>
          <a:prstGeom prst="rect">
            <a:avLst/>
          </a:prstGeom>
        </p:spPr>
        <p:txBody>
          <a:bodyPr anchor="b" anchorCtr="0" bIns="91425" lIns="91425" numCol="1" rIns="91425" tIns="91425">
            <a:noAutofit/>
          </a:bodyPr>
          <a:lstStyle/>
          <a:p>
            <a:pPr algn="ctr" lvl="0" rtl="0">
              <a:spcBef>
                <a:spcPts val="0"/>
              </a:spcBef>
              <a:buNone/>
            </a:pPr>
            <a:r>
              <a:rPr lang="en-US"/>
              <a:t>CSS Applied</a:t>
            </a:r>
          </a:p>
        </p:txBody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1218875" y="1341650"/>
            <a:ext cx="10360500" cy="5261100"/>
          </a:xfrm>
          <a:prstGeom prst="rect">
            <a:avLst/>
          </a:prstGeom>
        </p:spPr>
        <p:txBody>
          <a:bodyPr anchor="t" anchorCtr="0" bIns="91425" lIns="91425" numCol="1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There are several ways to incorporate css into your webpage: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/>
              <a:t>1. In line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-US"/>
              <a:t>&lt;[tag] style = ";"&gt;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2. Internal using own element (used in head element)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&lt;style type = "text/css"&gt;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3. make a .css file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in html</a:t>
            </a:r>
          </a:p>
          <a:p>
            <a:pPr lvl="0">
              <a:spcBef>
                <a:spcPts val="0"/>
              </a:spcBef>
              <a:buNone/>
            </a:pPr>
            <a:r>
              <a:rPr lang="en-US"/>
              <a:t>&lt;link rel="stylesheet" type="text/css" href="style/style.css" /&gt;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/>
          <p:nvPr>
            <p:ph type="title"/>
          </p:nvPr>
        </p:nvSpPr>
        <p:spPr>
          <a:xfrm>
            <a:off x="1218883" y="137237"/>
            <a:ext cx="10360500" cy="1224000"/>
          </a:xfrm>
          <a:prstGeom prst="rect">
            <a:avLst/>
          </a:prstGeom>
        </p:spPr>
        <p:txBody>
          <a:bodyPr anchor="b" anchorCtr="0" bIns="91425" lIns="91425" numCol="1" rIns="91425" tIns="91425">
            <a:noAutofit/>
          </a:bodyPr>
          <a:lstStyle/>
          <a:p>
            <a:pPr algn="ctr" lvl="0">
              <a:spcBef>
                <a:spcPts val="0"/>
              </a:spcBef>
              <a:buNone/>
            </a:pPr>
            <a:r>
              <a:rPr lang="en-US"/>
              <a:t>ID and classes</a:t>
            </a:r>
          </a:p>
        </p:txBody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1218883" y="1514422"/>
            <a:ext cx="10360500" cy="4462200"/>
          </a:xfrm>
          <a:prstGeom prst="rect">
            <a:avLst/>
          </a:prstGeom>
        </p:spPr>
        <p:txBody>
          <a:bodyPr anchor="t" anchorCtr="0" bIns="91425" lIns="91425" numCol="1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generally the same thing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what they do is hold a group of style arguments to be applied to an element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call =  &lt;[tag]  id =”id” class = “class”&gt; &lt;[tag]&gt; 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#id {                                                          .class {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en-US"/>
              <a:t>-CSS attributes								</a:t>
            </a:r>
            <a:r>
              <a:rPr lang="en-US"/>
              <a:t>-CSS attributes</a:t>
            </a:r>
            <a:r>
              <a:rPr lang="en-US"/>
              <a:t>  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en-US"/>
              <a:t>-CSS	</a:t>
            </a:r>
            <a:r>
              <a:rPr lang="en-US"/>
              <a:t>attributes</a:t>
            </a:r>
            <a:r>
              <a:rPr lang="en-US"/>
              <a:t>							 </a:t>
            </a:r>
            <a:r>
              <a:rPr lang="en-US"/>
              <a:t>-CSS attributes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en-US"/>
              <a:t>-CSS	</a:t>
            </a:r>
            <a:r>
              <a:rPr lang="en-US"/>
              <a:t>attributes</a:t>
            </a:r>
            <a:r>
              <a:rPr lang="en-US"/>
              <a:t>							 </a:t>
            </a:r>
            <a:r>
              <a:rPr lang="en-US"/>
              <a:t>-CSS attributes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US"/>
              <a:t>}												}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/>
          <p:nvPr>
            <p:ph idx="1" type="body"/>
          </p:nvPr>
        </p:nvSpPr>
        <p:spPr>
          <a:xfrm>
            <a:off x="1218879" y="1701800"/>
            <a:ext cx="4914600" cy="4462200"/>
          </a:xfrm>
          <a:prstGeom prst="rect">
            <a:avLst/>
          </a:prstGeom>
        </p:spPr>
        <p:txBody>
          <a:bodyPr anchor="t" anchorCtr="0" bIns="91425" lIns="91425" numCol="1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They are a thing of their own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and you can specify what happens to them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[tag ] : unvisited (default)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				link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				</a:t>
            </a:r>
            <a:r>
              <a:rPr lang="en-US"/>
              <a:t>visited</a:t>
            </a:r>
          </a:p>
          <a:p>
            <a:pPr indent="457200" lvl="0" marL="1371600" rtl="0">
              <a:spcBef>
                <a:spcPts val="0"/>
              </a:spcBef>
              <a:buNone/>
            </a:pPr>
            <a:r>
              <a:rPr lang="en-US"/>
              <a:t>hover</a:t>
            </a:r>
          </a:p>
          <a:p>
            <a:pPr indent="0" lvl="0" marL="182880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5" name="Shape 185"/>
          <p:cNvSpPr txBox="1"/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</p:spPr>
        <p:txBody>
          <a:bodyPr anchor="b" anchorCtr="0" bIns="91425" lIns="91425" numCol="1" rIns="91425" tIns="91425">
            <a:noAutofit/>
          </a:bodyPr>
          <a:lstStyle/>
          <a:p>
            <a:pPr algn="ctr" lvl="0">
              <a:spcBef>
                <a:spcPts val="0"/>
              </a:spcBef>
              <a:buNone/>
            </a:pPr>
            <a:r>
              <a:rPr lang="en-US"/>
              <a:t> Link states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2150" y="2015073"/>
            <a:ext cx="3422950" cy="1732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>
            <p:ph type="title"/>
          </p:nvPr>
        </p:nvSpPr>
        <p:spPr>
          <a:xfrm>
            <a:off x="914170" y="298412"/>
            <a:ext cx="10360500" cy="1224000"/>
          </a:xfrm>
          <a:prstGeom prst="rect">
            <a:avLst/>
          </a:prstGeom>
        </p:spPr>
        <p:txBody>
          <a:bodyPr anchor="b" anchorCtr="0" bIns="91425" lIns="91425" numCol="1" rIns="91425" tIns="91425">
            <a:noAutofit/>
          </a:bodyPr>
          <a:lstStyle/>
          <a:p>
            <a:pPr algn="ctr" lvl="0">
              <a:spcBef>
                <a:spcPts val="0"/>
              </a:spcBef>
              <a:buNone/>
            </a:pPr>
            <a:r>
              <a:rPr lang="en-US"/>
              <a:t>Color</a:t>
            </a:r>
          </a:p>
        </p:txBody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1140233" y="1701797"/>
            <a:ext cx="10360500" cy="4462200"/>
          </a:xfrm>
          <a:prstGeom prst="rect">
            <a:avLst/>
          </a:prstGeom>
        </p:spPr>
        <p:txBody>
          <a:bodyPr anchor="t" anchorCtr="0" bIns="91425" lIns="91425" numCol="1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color: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#ff0000;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 red;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rgba(x,y,z,w); -a is for dimness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algn="ctr" indent="0" lvl="0" marL="0" rtl="0">
              <a:spcBef>
                <a:spcPts val="0"/>
              </a:spcBef>
              <a:buNone/>
            </a:pPr>
            <a:r>
              <a:rPr lang="en-US"/>
              <a:t>http://www.color-hex.com/</a:t>
            </a:r>
          </a:p>
          <a:p>
            <a:pPr algn="ctr"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53353" y="947999"/>
            <a:ext cx="2668976" cy="4019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</p:spPr>
        <p:txBody>
          <a:bodyPr anchor="b" anchorCtr="0" bIns="91425" lIns="91425" numCol="1" rIns="91425" tIns="91425">
            <a:noAutofit/>
          </a:bodyPr>
          <a:lstStyle/>
          <a:p>
            <a:pPr algn="ctr" lvl="0">
              <a:spcBef>
                <a:spcPts val="0"/>
              </a:spcBef>
              <a:buNone/>
            </a:pPr>
            <a:r>
              <a:rPr lang="en-US"/>
              <a:t>Background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1218883" y="1701797"/>
            <a:ext cx="10360500" cy="4462200"/>
          </a:xfrm>
          <a:prstGeom prst="rect">
            <a:avLst/>
          </a:prstGeom>
        </p:spPr>
        <p:txBody>
          <a:bodyPr anchor="t" anchorCtr="0" bIns="91425" lIns="91425" numCol="1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background represents the whole html page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background-color same as color,  </a:t>
            </a:r>
          </a:p>
          <a:p>
            <a:pPr algn="ctr" indent="-228600" lvl="0" marL="457200" rtl="0">
              <a:spcBef>
                <a:spcPts val="0"/>
              </a:spcBef>
            </a:pPr>
            <a:r>
              <a:rPr lang="en-US"/>
              <a:t>Working with a backdrop</a:t>
            </a:r>
          </a:p>
          <a:p>
            <a:pPr indent="-228600" lvl="0" marL="457200">
              <a:spcBef>
                <a:spcPts val="0"/>
              </a:spcBef>
            </a:pPr>
            <a:r>
              <a:rPr lang="en-US"/>
              <a:t>background-image: url("gif.jpg.png");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7608325" y="3586575"/>
            <a:ext cx="3031200" cy="1575600"/>
          </a:xfrm>
          <a:prstGeom prst="ellips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anchorCtr="0" bIns="91425" lIns="91425" numCol="1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8" name="Shape 208"/>
          <p:cNvSpPr txBox="1"/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</p:spPr>
        <p:txBody>
          <a:bodyPr anchor="b" anchorCtr="0" bIns="91425" lIns="91425" numCol="1" rIns="91425" tIns="91425">
            <a:noAutofit/>
          </a:bodyPr>
          <a:lstStyle/>
          <a:p>
            <a:pPr algn="ctr" lvl="0">
              <a:spcBef>
                <a:spcPts val="0"/>
              </a:spcBef>
              <a:buNone/>
            </a:pPr>
            <a:r>
              <a:rPr lang="en-US"/>
              <a:t>THE DIFFERENCE BETWEEN FONT AND TEXT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1218883" y="1701797"/>
            <a:ext cx="10360500" cy="4462200"/>
          </a:xfrm>
          <a:prstGeom prst="rect">
            <a:avLst/>
          </a:prstGeom>
        </p:spPr>
        <p:txBody>
          <a:bodyPr anchor="t" anchorCtr="0" bIns="91425" lIns="91425" numCol="1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Who can give the difference between font and text?</a:t>
            </a:r>
          </a:p>
          <a:p>
            <a:pPr indent="-228600" lvl="0" marL="457200">
              <a:spcBef>
                <a:spcPts val="0"/>
              </a:spcBef>
            </a:pPr>
            <a:r>
              <a:rPr/>
              <a:t>Font edits the actual word</a:t>
            </a:r>
          </a:p>
          <a:p>
            <a:pPr indent="-228600" lvl="0" marL="457200">
              <a:spcBef>
                <a:spcPts val="0"/>
              </a:spcBef>
            </a:pPr>
            <a:r>
              <a:rPr/>
              <a:t>Text edits the dec</a:t>
            </a:r>
          </a:p>
          <a:p>
            <a:pPr indent="-228600" lvl="0" marL="457200">
              <a:spcBef>
                <a:spcPts val="0"/>
              </a:spcBef>
            </a:pPr>
            <a:r>
              <a:t/>
            </a:r>
            <a:endParaRPr/>
          </a:p>
        </p:txBody>
      </p:sp>
      <p:sp>
        <p:nvSpPr>
          <p:cNvPr id="210" name="Shape 210"/>
          <p:cNvSpPr txBox="1"/>
          <p:nvPr/>
        </p:nvSpPr>
        <p:spPr>
          <a:xfrm>
            <a:off x="1620700" y="2851250"/>
            <a:ext cx="3946800" cy="28362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tIns="91425">
            <a:noAutofit/>
          </a:bodyPr>
          <a:lstStyle/>
          <a:p>
            <a:pPr algn="ctr" lvl="0">
              <a:spcBef>
                <a:spcPts val="0"/>
              </a:spcBef>
              <a:buNone/>
            </a:pPr>
            <a:r>
              <a:rPr lang="en-US" sz="9400">
                <a:solidFill>
                  <a:srgbClr val="00FFFF"/>
                </a:solidFill>
              </a:rPr>
              <a:t>Font</a:t>
            </a:r>
          </a:p>
        </p:txBody>
      </p:sp>
      <p:sp>
        <p:nvSpPr>
          <p:cNvPr id="211" name="Shape 211"/>
          <p:cNvSpPr txBox="1"/>
          <p:nvPr/>
        </p:nvSpPr>
        <p:spPr>
          <a:xfrm>
            <a:off x="6843000" y="2791225"/>
            <a:ext cx="4472100" cy="2986200"/>
          </a:xfrm>
          <a:prstGeom prst="rect">
            <a:avLst/>
          </a:prstGeom>
          <a:noFill/>
          <a:ln>
            <a:noFill/>
          </a:ln>
        </p:spPr>
        <p:txBody>
          <a:bodyPr anchor="ctr" anchorCtr="0" bIns="91425" lIns="91425" numCol="1" rIns="91425" tIns="91425">
            <a:noAutofit/>
          </a:bodyPr>
          <a:lstStyle/>
          <a:p>
            <a:pPr algn="ctr" lvl="0">
              <a:spcBef>
                <a:spcPts val="0"/>
              </a:spcBef>
              <a:buNone/>
            </a:pPr>
            <a:r>
              <a:rPr lang="en-US" sz="5000">
                <a:solidFill>
                  <a:srgbClr val="FFFFFF"/>
                </a:solidFill>
              </a:rPr>
              <a:t>Text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/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</p:spPr>
        <p:txBody>
          <a:bodyPr anchor="b" anchorCtr="0" bIns="91425" lIns="91425" numCol="1" rIns="91425" tIns="91425">
            <a:noAutofit/>
          </a:bodyPr>
          <a:lstStyle/>
          <a:p>
            <a:pPr algn="ctr" lvl="0">
              <a:spcBef>
                <a:spcPts val="0"/>
              </a:spcBef>
              <a:buNone/>
            </a:pPr>
            <a:r>
              <a:rPr lang="en-US" sz="6000"/>
              <a:t>Font</a:t>
            </a:r>
          </a:p>
        </p:txBody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1218883" y="1701797"/>
            <a:ext cx="10360500" cy="4462200"/>
          </a:xfrm>
          <a:prstGeom prst="rect">
            <a:avLst/>
          </a:prstGeom>
        </p:spPr>
        <p:txBody>
          <a:bodyPr anchor="t" anchorCtr="0" bIns="91425" lIns="91425" numCol="1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The powerful about CSS is the font-family property</a:t>
            </a:r>
          </a:p>
          <a:p>
            <a:pPr algn="r" indent="-228600" lvl="0" marL="457200" rtl="0">
              <a:spcBef>
                <a:spcPts val="0"/>
              </a:spcBef>
            </a:pPr>
            <a:r>
              <a:rPr lang="en-US"/>
              <a:t>Then you can adjust it</a:t>
            </a:r>
          </a:p>
          <a:p>
            <a:pPr indent="0" lvl="0" marL="3657600" rtl="0">
              <a:spcBef>
                <a:spcPts val="0"/>
              </a:spcBef>
              <a:buNone/>
            </a:pPr>
            <a:r>
              <a:rPr lang="en-US" sz="2000"/>
              <a:t>                               </a:t>
            </a:r>
            <a:r>
              <a:rPr lang="en-US"/>
              <a:t> </a:t>
            </a:r>
          </a:p>
        </p:txBody>
      </p:sp>
      <p:pic>
        <p:nvPicPr>
          <p:cNvPr id="219" name="Shape 2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8050" y="2823600"/>
            <a:ext cx="4981575" cy="302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Shape 2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41350" y="3874025"/>
            <a:ext cx="1285875" cy="1057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idx="1" type="body"/>
          </p:nvPr>
        </p:nvSpPr>
        <p:spPr>
          <a:xfrm>
            <a:off x="1218883" y="1498622"/>
            <a:ext cx="10360500" cy="4462200"/>
          </a:xfrm>
          <a:prstGeom prst="rect">
            <a:avLst/>
          </a:prstGeom>
        </p:spPr>
        <p:txBody>
          <a:bodyPr anchor="t" anchorCtr="0" bIns="91425" lIns="91425" numCol="1" rIns="91425" tIns="91425">
            <a:noAutofit/>
          </a:bodyPr>
          <a:lstStyle/>
          <a:p>
            <a:pPr algn="ctr" indent="0" lvl="0" marL="0" rtl="0">
              <a:spcBef>
                <a:spcPts val="0"/>
              </a:spcBef>
              <a:buNone/>
            </a:pPr>
            <a:r>
              <a:rPr lang="en-US"/>
              <a:t>This includes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Where it is positioned on the </a:t>
            </a:r>
            <a:r>
              <a:rPr lang="en-US"/>
              <a:t>webpage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  </a:t>
            </a:r>
            <a:r>
              <a:rPr lang="en-US"/>
              <a:t>Text Indentation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Additional decoration to the text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 u="sng"/>
          </a:p>
          <a:p>
            <a:pPr indent="-228600" lvl="0" marL="457200">
              <a:spcBef>
                <a:spcPts val="0"/>
              </a:spcBef>
            </a:pPr>
            <a:r>
              <a:rPr lang="en-US"/>
              <a:t>How many spaces in between characters</a:t>
            </a:r>
          </a:p>
        </p:txBody>
      </p:sp>
      <p:sp>
        <p:nvSpPr>
          <p:cNvPr id="227" name="Shape 227"/>
          <p:cNvSpPr txBox="1"/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</p:spPr>
        <p:txBody>
          <a:bodyPr anchor="b" anchorCtr="0" bIns="91425" lIns="91425" numCol="1" rIns="91425" tIns="91425">
            <a:noAutofit/>
          </a:bodyPr>
          <a:lstStyle/>
          <a:p>
            <a:pPr algn="ctr" lvl="0">
              <a:spcBef>
                <a:spcPts val="0"/>
              </a:spcBef>
              <a:buNone/>
            </a:pPr>
            <a:r>
              <a:rPr lang="en-US" sz="4900"/>
              <a:t>Text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</p:spPr>
        <p:txBody>
          <a:bodyPr anchor="b" anchorCtr="0" bIns="91425" lIns="91425" numCol="1" rIns="91425" tIns="91425">
            <a:noAutofit/>
          </a:bodyPr>
          <a:lstStyle/>
          <a:p>
            <a:pPr algn="ctr" lvl="0">
              <a:spcBef>
                <a:spcPts val="0"/>
              </a:spcBef>
              <a:buNone/>
            </a:pPr>
            <a:r>
              <a:rPr lang="en-US"/>
              <a:t>Shape Editing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1218883" y="1701797"/>
            <a:ext cx="10360500" cy="4462200"/>
          </a:xfrm>
          <a:prstGeom prst="rect">
            <a:avLst/>
          </a:prstGeom>
        </p:spPr>
        <p:txBody>
          <a:bodyPr anchor="t" anchorCtr="0" bIns="91425" lIns="91425" numCol="1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Postition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absolute,</a:t>
            </a:r>
            <a:r>
              <a:rPr lang="en-US"/>
              <a:t>             </a:t>
            </a:r>
            <a:r>
              <a:rPr lang="en-US">
                <a:solidFill>
                  <a:srgbClr val="93C47D"/>
                </a:solidFill>
              </a:rPr>
              <a:t>relative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  <a:p>
            <a:pPr indent="-228600" lvl="0" marL="457200" rtl="0">
              <a:spcBef>
                <a:spcPts val="0"/>
              </a:spcBef>
              <a:buClr>
                <a:srgbClr val="93C47D"/>
              </a:buClr>
            </a:pPr>
            <a:r>
              <a:rPr lang="en-US">
                <a:solidFill>
                  <a:srgbClr val="FFFFFF"/>
                </a:solidFill>
              </a:rPr>
              <a:t>Dimensions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>
                <a:solidFill>
                  <a:srgbClr val="93C47D"/>
                </a:solidFill>
              </a:rPr>
              <a:t>Height, Width, Z-index</a:t>
            </a:r>
            <a:r>
              <a:rPr lang="en-US">
                <a:solidFill>
                  <a:srgbClr val="93C47D"/>
                </a:solidFill>
              </a:rPr>
              <a:t>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>
              <a:solidFill>
                <a:srgbClr val="93C47D"/>
              </a:solidFill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8133050" y="2743200"/>
            <a:ext cx="1899900" cy="1567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type="none" w="med"/>
            <a:tailEnd len="med" type="none" w="med"/>
          </a:ln>
        </p:spPr>
        <p:txBody>
          <a:bodyPr anchor="ctr" anchorCtr="0" bIns="91425" lIns="91425" numCol="1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6" name="Shape 236"/>
          <p:cNvSpPr txBox="1"/>
          <p:nvPr/>
        </p:nvSpPr>
        <p:spPr>
          <a:xfrm>
            <a:off x="8439750" y="2061650"/>
            <a:ext cx="1218300" cy="570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tIns="91425">
            <a:noAutofit/>
          </a:bodyPr>
          <a:lstStyle/>
          <a:p>
            <a:pPr algn="ctr" lvl="0">
              <a:spcBef>
                <a:spcPts val="0"/>
              </a:spcBef>
              <a:buNone/>
            </a:pPr>
            <a:r>
              <a:rPr lang="en-US" sz="2400">
                <a:solidFill>
                  <a:srgbClr val="F3F3F3"/>
                </a:solidFill>
              </a:rPr>
              <a:t>top</a:t>
            </a:r>
          </a:p>
        </p:txBody>
      </p:sp>
      <p:sp>
        <p:nvSpPr>
          <p:cNvPr id="237" name="Shape 237"/>
          <p:cNvSpPr txBox="1"/>
          <p:nvPr/>
        </p:nvSpPr>
        <p:spPr>
          <a:xfrm>
            <a:off x="8473850" y="4310700"/>
            <a:ext cx="1218300" cy="570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tIns="91425">
            <a:noAutofit/>
          </a:bodyPr>
          <a:lstStyle/>
          <a:p>
            <a:pPr algn="ctr" lvl="0" rtl="0">
              <a:spcBef>
                <a:spcPts val="0"/>
              </a:spcBef>
              <a:buNone/>
            </a:pPr>
            <a:r>
              <a:rPr lang="en-US" sz="2400">
                <a:solidFill>
                  <a:srgbClr val="F3F3F3"/>
                </a:solidFill>
              </a:rPr>
              <a:t>bottom</a:t>
            </a:r>
          </a:p>
        </p:txBody>
      </p:sp>
      <p:sp>
        <p:nvSpPr>
          <p:cNvPr id="238" name="Shape 238"/>
          <p:cNvSpPr txBox="1"/>
          <p:nvPr/>
        </p:nvSpPr>
        <p:spPr>
          <a:xfrm>
            <a:off x="6555100" y="3192800"/>
            <a:ext cx="1218300" cy="570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tIns="91425">
            <a:noAutofit/>
          </a:bodyPr>
          <a:lstStyle/>
          <a:p>
            <a:pPr algn="ctr" lvl="0" rtl="0">
              <a:spcBef>
                <a:spcPts val="0"/>
              </a:spcBef>
              <a:buNone/>
            </a:pPr>
            <a:r>
              <a:rPr lang="en-US" sz="2400">
                <a:solidFill>
                  <a:srgbClr val="F3F3F3"/>
                </a:solidFill>
              </a:rPr>
              <a:t>left</a:t>
            </a:r>
          </a:p>
        </p:txBody>
      </p:sp>
      <p:sp>
        <p:nvSpPr>
          <p:cNvPr id="239" name="Shape 239"/>
          <p:cNvSpPr txBox="1"/>
          <p:nvPr/>
        </p:nvSpPr>
        <p:spPr>
          <a:xfrm>
            <a:off x="10208925" y="3143550"/>
            <a:ext cx="1218300" cy="570900"/>
          </a:xfrm>
          <a:prstGeom prst="rect">
            <a:avLst/>
          </a:prstGeom>
          <a:noFill/>
          <a:ln>
            <a:noFill/>
          </a:ln>
        </p:spPr>
        <p:txBody>
          <a:bodyPr anchor="t" anchorCtr="0" bIns="91425" lIns="91425" numCol="1" rIns="91425" tIns="91425">
            <a:noAutofit/>
          </a:bodyPr>
          <a:lstStyle/>
          <a:p>
            <a:pPr algn="ctr" lvl="0" rtl="0">
              <a:spcBef>
                <a:spcPts val="0"/>
              </a:spcBef>
              <a:buNone/>
            </a:pPr>
            <a:r>
              <a:rPr lang="en-US" sz="2400">
                <a:solidFill>
                  <a:srgbClr val="F3F3F3"/>
                </a:solidFill>
              </a:rPr>
              <a:t>right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</p:spPr>
        <p:txBody>
          <a:bodyPr anchor="b" anchorCtr="0" bIns="91425" lIns="91425" numCol="1" rIns="91425" tIns="91425">
            <a:noAutofit/>
          </a:bodyPr>
          <a:lstStyle/>
          <a:p>
            <a:pPr algn="ctr" lvl="0">
              <a:spcBef>
                <a:spcPts val="0"/>
              </a:spcBef>
              <a:buNone/>
            </a:pPr>
            <a:r>
              <a:rPr lang="en-US"/>
              <a:t>Box Model</a:t>
            </a:r>
          </a:p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1218883" y="1701797"/>
            <a:ext cx="10360500" cy="4462200"/>
          </a:xfrm>
          <a:prstGeom prst="rect">
            <a:avLst/>
          </a:prstGeom>
        </p:spPr>
        <p:txBody>
          <a:bodyPr anchor="t" anchorCtr="0" bIns="91425" lIns="91425" numCol="1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-US"/>
              <a:t>Border - Defines how thin or thick is the desired area of coverage.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As well as if it is solid, dashed or dotted.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Margin - Defines the distance of your content. Format is as follows: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-US"/>
              <a:t>margin-top, right, bottom, left (or clockwise).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-US"/>
              <a:t>Padding - Used to generate space around content. Similar format 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-US"/>
              <a:t>as margin: padding-top, right, bottom, left.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ctrTitle"/>
          </p:nvPr>
        </p:nvSpPr>
        <p:spPr>
          <a:xfrm>
            <a:off x="1625175" y="584200"/>
            <a:ext cx="8735325" cy="863599"/>
          </a:xfrm>
          <a:prstGeom prst="rect">
            <a:avLst/>
          </a:prstGeom>
          <a:noFill/>
          <a:ln>
            <a:noFill/>
          </a:ln>
        </p:spPr>
        <p:txBody>
          <a:bodyPr anchor="b" anchorCtr="0" bIns="60925" lIns="121875" numCol="1" rIns="121875" tIns="60925">
            <a:noAutofit/>
          </a:bodyPr>
          <a:lstStyle/>
          <a:p>
            <a:pPr algn="l" indent="0" lvl="0" marL="0" marR="0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cap="none" i="0" lang="en-US" strike="noStrike" sz="5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What is HTML and CSS?</a:t>
            </a:r>
          </a:p>
        </p:txBody>
      </p:sp>
      <p:sp>
        <p:nvSpPr>
          <p:cNvPr id="111" name="Shape 111"/>
          <p:cNvSpPr txBox="1"/>
          <p:nvPr>
            <p:ph idx="1" type="subTitle"/>
          </p:nvPr>
        </p:nvSpPr>
        <p:spPr>
          <a:xfrm>
            <a:off x="1625175" y="1752600"/>
            <a:ext cx="8735325" cy="4572000"/>
          </a:xfrm>
          <a:prstGeom prst="rect">
            <a:avLst/>
          </a:prstGeom>
          <a:noFill/>
          <a:ln>
            <a:noFill/>
          </a:ln>
        </p:spPr>
        <p:txBody>
          <a:bodyPr anchor="t" anchorCtr="0" bIns="60925" lIns="121875" numCol="1" rIns="121875" tIns="60925">
            <a:noAutofit/>
          </a:bodyPr>
          <a:lstStyle/>
          <a:p>
            <a:pPr algn="l" indent="-4572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cap="none" i="0" lang="en-US" strike="noStrike" sz="28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HTML – HYPER TEXT MARKUP LANGUAGE</a:t>
            </a:r>
          </a:p>
          <a:p>
            <a:pPr algn="l" indent="0" lvl="0" marL="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b="0" cap="none" i="0" lang="en-US" strike="noStrike" sz="28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- THE FOUNDATION OF WEBSITE ARE BASED FROM</a:t>
            </a:r>
          </a:p>
          <a:p>
            <a:pPr algn="l" indent="-457200" lvl="0" marL="457200" marR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b="0" cap="none" i="0" lang="en-US" strike="noStrike" sz="28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CSS – CASCADE STYLE SHEET</a:t>
            </a:r>
          </a:p>
          <a:p>
            <a:pPr algn="l" indent="0" lvl="0" marL="0" marR="0" rtl="0">
              <a:lnSpc>
                <a:spcPct val="90000"/>
              </a:lnSpc>
              <a:spcBef>
                <a:spcPts val="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b="0" cap="none" i="0" lang="en-US" strike="noStrike" sz="2800" u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	- THE DESIGN STRUCTURE OF A WEBSITE      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1218875" y="274573"/>
            <a:ext cx="10360500" cy="5773200"/>
          </a:xfrm>
          <a:prstGeom prst="rect">
            <a:avLst/>
          </a:prstGeom>
        </p:spPr>
        <p:txBody>
          <a:bodyPr anchor="ctr" anchorCtr="0" bIns="91425" lIns="91425" numCol="1" rIns="91425" tIns="91425">
            <a:noAutofit/>
          </a:bodyPr>
          <a:lstStyle/>
          <a:p>
            <a:pPr algn="ctr" lvl="0" rtl="0">
              <a:spcBef>
                <a:spcPts val="0"/>
              </a:spcBef>
              <a:buNone/>
            </a:pPr>
            <a:r>
              <a:rPr lang="en-US" sz="12400"/>
              <a:t>HTML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1218883" y="274637"/>
            <a:ext cx="10360500" cy="1223962"/>
          </a:xfrm>
          <a:prstGeom prst="rect">
            <a:avLst/>
          </a:prstGeom>
          <a:noFill/>
          <a:ln>
            <a:noFill/>
          </a:ln>
        </p:spPr>
        <p:txBody>
          <a:bodyPr anchor="b" anchorCtr="0" bIns="60925" lIns="121875" numCol="1" rIns="121875" tIns="60925">
            <a:noAutofit/>
          </a:bodyPr>
          <a:lstStyle/>
          <a:p>
            <a:pPr algn="l" indent="0" lvl="0" marL="0" marR="0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cap="none" i="0" lang="en-US" strike="noStrike" sz="3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How to Start a HTML Webpage 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79551" y="1670430"/>
            <a:ext cx="4039163" cy="4525006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Shape 124"/>
          <p:cNvSpPr txBox="1"/>
          <p:nvPr/>
        </p:nvSpPr>
        <p:spPr>
          <a:xfrm>
            <a:off x="1218883" y="1828800"/>
            <a:ext cx="3046729" cy="4401204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tIns="45700">
            <a:noAutofit/>
          </a:bodyPr>
          <a:lstStyle/>
          <a:p>
            <a:pPr algn="l" indent="-457200" lvl="0" marL="457200" marR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b="0" cap="none" i="0" lang="en-US" strike="noStrike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html tag is </a:t>
            </a:r>
          </a:p>
          <a:p>
            <a:pPr algn="l" indent="0" lvl="0" marL="0" marR="0" rtl="0">
              <a:spcBef>
                <a:spcPts val="0"/>
              </a:spcBef>
              <a:buSzPct val="25000"/>
              <a:buNone/>
            </a:pPr>
            <a:r>
              <a:rPr b="0" cap="none" i="0" lang="en-US" strike="noStrike" sz="28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tag that encloses your code</a:t>
            </a:r>
          </a:p>
          <a:p>
            <a:pPr algn="l" indent="-457200" lvl="0" marL="457200" marR="0" rtl="0">
              <a:spcBef>
                <a:spcPts val="0"/>
              </a:spcBef>
              <a:buClr>
                <a:schemeClr val="lt1"/>
              </a:buClr>
              <a:buFont typeface="Arial"/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-457200" lvl="0" marL="457200" marR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header tag </a:t>
            </a:r>
          </a:p>
          <a:p>
            <a:pPr algn="l" indent="0" lvl="0" marL="0" marR="0" rtl="0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contains code that lets the browser know how to display a webpage </a:t>
            </a:r>
          </a:p>
          <a:p>
            <a:pPr algn="l" indent="0" lvl="0" marL="0" marR="0" rtl="0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8541824" y="3200400"/>
            <a:ext cx="2970371" cy="2246769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tIns="45700">
            <a:noAutofit/>
          </a:bodyPr>
          <a:lstStyle/>
          <a:p>
            <a:pPr algn="l" indent="-457200" lvl="0" marL="457200" marR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body tag is </a:t>
            </a:r>
          </a:p>
          <a:p>
            <a:pPr algn="l" indent="0" lvl="0" marL="0" marR="0" rtl="0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simply the content of your website</a:t>
            </a:r>
          </a:p>
          <a:p>
            <a:pPr algn="l" indent="0" lvl="0" marL="0" marR="0" rtl="0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l" indent="0" lvl="0" marL="0" marR="0" rtl="0">
              <a:spcBef>
                <a:spcPts val="0"/>
              </a:spcBef>
              <a:buNone/>
            </a:pPr>
            <a:r>
              <a:t/>
            </a:r>
            <a:endParaRPr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ctrTitle"/>
          </p:nvPr>
        </p:nvSpPr>
        <p:spPr>
          <a:xfrm>
            <a:off x="1625175" y="304800"/>
            <a:ext cx="8735325" cy="984250"/>
          </a:xfrm>
          <a:prstGeom prst="rect">
            <a:avLst/>
          </a:prstGeom>
          <a:noFill/>
          <a:ln>
            <a:noFill/>
          </a:ln>
        </p:spPr>
        <p:txBody>
          <a:bodyPr anchor="b" anchorCtr="0" bIns="60925" lIns="121875" numCol="1" rIns="121875" tIns="60925">
            <a:noAutofit/>
          </a:bodyPr>
          <a:lstStyle/>
          <a:p>
            <a:pPr algn="l" indent="0" lvl="0" marL="0" marR="0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cap="none" i="0" lang="en-US" strike="noStrike" sz="54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HTML Text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1293812" y="1289050"/>
            <a:ext cx="3048000" cy="110799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tIns="45700">
            <a:noAutofit/>
          </a:bodyPr>
          <a:lstStyle/>
          <a:p>
            <a:pPr algn="l" indent="0" lvl="0" marL="0" marR="0" rtl="0">
              <a:spcBef>
                <a:spcPts val="0"/>
              </a:spcBef>
              <a:buSzPct val="25000"/>
              <a:buNone/>
            </a:pPr>
            <a:r>
              <a:rPr lang="en-US" sz="660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&lt;h1-7&gt;</a:t>
            </a:r>
          </a:p>
        </p:txBody>
      </p:sp>
      <p:sp>
        <p:nvSpPr>
          <p:cNvPr id="132" name="Shape 132"/>
          <p:cNvSpPr txBox="1"/>
          <p:nvPr/>
        </p:nvSpPr>
        <p:spPr>
          <a:xfrm>
            <a:off x="1170290" y="2107231"/>
            <a:ext cx="2514599" cy="110799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tIns="45700">
            <a:noAutofit/>
          </a:bodyPr>
          <a:lstStyle/>
          <a:p>
            <a:pPr algn="l" indent="0" lvl="0" marL="0" marR="0" rtl="0">
              <a:spcBef>
                <a:spcPts val="0"/>
              </a:spcBef>
              <a:buSzPct val="25000"/>
              <a:buNone/>
            </a:pPr>
            <a:r>
              <a:rPr lang="en-US" sz="6600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&lt;p&gt;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4799012" y="1303394"/>
            <a:ext cx="5791200" cy="954106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tIns="45700">
            <a:noAutofit/>
          </a:bodyPr>
          <a:lstStyle/>
          <a:p>
            <a:pPr algn="l" indent="-457200" lvl="0" marL="457200" marR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Header tags, used for heading a section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4576676" y="2384378"/>
            <a:ext cx="5791200" cy="954106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tIns="45700">
            <a:noAutofit/>
          </a:bodyPr>
          <a:lstStyle/>
          <a:p>
            <a:pPr algn="l" indent="-457200" lvl="0" marL="457200" marR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Paragraph tags, used for content in a section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1134183" y="3215225"/>
            <a:ext cx="2514599" cy="110799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tIns="45700">
            <a:noAutofit/>
          </a:bodyPr>
          <a:lstStyle/>
          <a:p>
            <a:pPr algn="l" indent="0" lvl="0" marL="0" marR="0" rtl="0">
              <a:spcBef>
                <a:spcPts val="0"/>
              </a:spcBef>
              <a:buSzPct val="25000"/>
              <a:buNone/>
            </a:pPr>
            <a:r>
              <a:rPr lang="en-US" sz="6600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&lt;br /&gt;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4341812" y="3461503"/>
            <a:ext cx="5791200" cy="954106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tIns="45700">
            <a:noAutofit/>
          </a:bodyPr>
          <a:lstStyle/>
          <a:p>
            <a:pPr algn="l" indent="-457200" lvl="0" marL="457200" marR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Break tags easy way to put spaces in the page</a:t>
            </a:r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Shape 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612" y="228600"/>
            <a:ext cx="5486399" cy="5038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7811" y="762000"/>
            <a:ext cx="5378635" cy="5883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1218883" y="274637"/>
            <a:ext cx="10360500" cy="1223962"/>
          </a:xfrm>
          <a:prstGeom prst="rect">
            <a:avLst/>
          </a:prstGeom>
          <a:noFill/>
          <a:ln>
            <a:noFill/>
          </a:ln>
        </p:spPr>
        <p:txBody>
          <a:bodyPr anchor="b" anchorCtr="0" bIns="60925" lIns="121875" numCol="1" rIns="121875" tIns="60925">
            <a:noAutofit/>
          </a:bodyPr>
          <a:lstStyle/>
          <a:p>
            <a:pPr algn="l" indent="0" lvl="0" marL="0" marR="0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b="0" cap="none" i="0" lang="en-US" strike="noStrike" sz="3600" u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HTML Links 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1218883" y="1421655"/>
            <a:ext cx="2132328" cy="1107995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tIns="45700">
            <a:noAutofit/>
          </a:bodyPr>
          <a:lstStyle/>
          <a:p>
            <a:pPr algn="l" indent="0" lvl="0" marL="0" marR="0" rtl="0">
              <a:spcBef>
                <a:spcPts val="0"/>
              </a:spcBef>
              <a:buSzPct val="25000"/>
              <a:buNone/>
            </a:pPr>
            <a:r>
              <a:rPr lang="en-US" sz="6600">
                <a:solidFill>
                  <a:srgbClr val="A3A3DB"/>
                </a:solidFill>
                <a:latin typeface="Calibri"/>
                <a:ea typeface="Calibri"/>
                <a:cs typeface="Calibri"/>
                <a:sym typeface="Calibri"/>
              </a:rPr>
              <a:t>&lt;a &gt;</a:t>
            </a:r>
          </a:p>
        </p:txBody>
      </p:sp>
      <p:sp>
        <p:nvSpPr>
          <p:cNvPr id="149" name="Shape 149"/>
          <p:cNvSpPr txBox="1"/>
          <p:nvPr/>
        </p:nvSpPr>
        <p:spPr>
          <a:xfrm>
            <a:off x="3579812" y="1498600"/>
            <a:ext cx="4876799" cy="954106"/>
          </a:xfrm>
          <a:prstGeom prst="rect">
            <a:avLst/>
          </a:prstGeom>
          <a:noFill/>
          <a:ln>
            <a:noFill/>
          </a:ln>
        </p:spPr>
        <p:txBody>
          <a:bodyPr anchor="t" anchorCtr="0" bIns="45700" lIns="91425" numCol="1" rIns="91425" tIns="45700">
            <a:noAutofit/>
          </a:bodyPr>
          <a:lstStyle/>
          <a:p>
            <a:pPr algn="l" indent="-457200" lvl="0" marL="457200" marR="0" rtl="0">
              <a:spcBef>
                <a:spcPts val="0"/>
              </a:spcBef>
              <a:buClr>
                <a:schemeClr val="lt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 tag that makes links to other websites</a:t>
            </a:r>
          </a:p>
        </p:txBody>
      </p:sp>
      <p:pic>
        <p:nvPicPr>
          <p:cNvPr descr="links.PNG"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8875" y="3028200"/>
            <a:ext cx="8772799" cy="352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type="title"/>
          </p:nvPr>
        </p:nvSpPr>
        <p:spPr>
          <a:xfrm>
            <a:off x="1218883" y="274637"/>
            <a:ext cx="10360500" cy="1224000"/>
          </a:xfrm>
          <a:prstGeom prst="rect">
            <a:avLst/>
          </a:prstGeom>
        </p:spPr>
        <p:txBody>
          <a:bodyPr anchor="b" anchorCtr="0" bIns="91425" lIns="91425" numCol="1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HTML Images</a:t>
            </a:r>
          </a:p>
        </p:txBody>
      </p:sp>
      <p:pic>
        <p:nvPicPr>
          <p:cNvPr descr="Screenshot 2017-04-03 at 8.17.19 PM.png" id="157" name="Shape 1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8875" y="1895649"/>
            <a:ext cx="6001725" cy="4302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Shape 1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60927" y="1498612"/>
            <a:ext cx="3881700" cy="260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type="title"/>
          </p:nvPr>
        </p:nvSpPr>
        <p:spPr>
          <a:xfrm>
            <a:off x="1218875" y="274573"/>
            <a:ext cx="10360500" cy="5773200"/>
          </a:xfrm>
          <a:prstGeom prst="rect">
            <a:avLst/>
          </a:prstGeom>
        </p:spPr>
        <p:txBody>
          <a:bodyPr anchor="ctr" anchorCtr="0" bIns="91425" lIns="91425" numCol="1" rIns="91425" tIns="91425">
            <a:noAutofit/>
          </a:bodyPr>
          <a:lstStyle/>
          <a:p>
            <a:pPr algn="ctr" lvl="0">
              <a:spcBef>
                <a:spcPts val="0"/>
              </a:spcBef>
              <a:buNone/>
            </a:pPr>
            <a:r>
              <a:rPr lang="en-US" sz="12400"/>
              <a:t>CSS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ch 16x9">
  <a:themeElements>
    <a:clrScheme name="Tech_16x9">
      <a:dk1>
        <a:srgbClr val="000000"/>
      </a:dk1>
      <a:lt1>
        <a:srgbClr val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algn="ctr" cap="flat" cmpd="sng" w="9525">
          <a:solidFill>
            <a:schemeClr val="phClr">
              <a:shade val="95000"/>
              <a:satMod val="105000"/>
            </a:schemeClr>
          </a:solidFill>
          <a:prstDash val="solid"/>
        </a:ln>
        <a:ln algn="ctr" cap="flat" cmpd="sng" w="25400">
          <a:solidFill>
            <a:schemeClr val="phClr"/>
          </a:solidFill>
          <a:prstDash val="solid"/>
        </a:ln>
        <a:ln algn="ctr" cap="flat" cmpd="sng"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