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them make a function that deletes an object from the node</a:t>
            </a: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first, max first, min top, max top, association or scribbily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Mirco-LR,Macro-LR,Micro-TB,Macro-TB, BAT, and scribbly</a:t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 students try to implement a class linked list with root and leaf object that make up the list</a:t>
            </a:r>
          </a:p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next,we have left and right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file, for several files, for typing in your values, for typing in as teacher instructs,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is to start at the middle of the list</a:t>
            </a:r>
          </a:p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it’s the head,say hey I know so much, make sure its not the head</a:t>
            </a:r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them draw the binary tree</a:t>
            </a: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42851"/>
            <a:ext cx="8968083" cy="275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5" y="4243844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0" y="2590077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9111714" y="2590077"/>
            <a:ext cx="30771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680322" y="2733708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680322" y="4394039"/>
            <a:ext cx="8144134" cy="111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255346" y="2750336"/>
            <a:ext cx="1171887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Shape 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680320" y="753227"/>
            <a:ext cx="9613858" cy="1080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685846" y="2336873"/>
            <a:ext cx="5608335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680322" y="2336872"/>
            <a:ext cx="3790077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6" name="Shape 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28628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5929621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0" y="456798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0585827" y="456798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680322" y="4711616"/>
            <a:ext cx="9613858" cy="453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/>
          <p:nvPr>
            <p:ph idx="2" type="pic"/>
          </p:nvPr>
        </p:nvSpPr>
        <p:spPr>
          <a:xfrm>
            <a:off x="680322" y="609597"/>
            <a:ext cx="9613858" cy="3589574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0318" y="5169582"/>
            <a:ext cx="9613861" cy="6229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0729454" y="4711308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7" name="Shape 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28628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5929621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0" y="456798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0585827" y="456798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680322" y="609597"/>
            <a:ext cx="9613858" cy="359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0322" y="4711614"/>
            <a:ext cx="9613858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0729454" y="4711614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7" name="Shape 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28628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5929621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0" y="456798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0585827" y="456798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1127855" y="609597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402287" y="3653378"/>
            <a:ext cx="815657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680322" y="4711614"/>
            <a:ext cx="9613858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10729454" y="4709925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57" name="Shape 157"/>
          <p:cNvSpPr txBox="1"/>
          <p:nvPr/>
        </p:nvSpPr>
        <p:spPr>
          <a:xfrm>
            <a:off x="583572" y="74811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9662809" y="30335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0" name="Shape 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28628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5929621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0" y="456798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0585827" y="456798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680318" y="4711614"/>
            <a:ext cx="9613861" cy="5885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0320" y="5300148"/>
            <a:ext cx="9613861" cy="502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10729454" y="4709925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0" name="Shape 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669222" y="753227"/>
            <a:ext cx="9624959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60945" y="2336873"/>
            <a:ext cx="30700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x="3945469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5" type="body"/>
          </p:nvPr>
        </p:nvSpPr>
        <p:spPr>
          <a:xfrm>
            <a:off x="7224156" y="2336873"/>
            <a:ext cx="307002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6" type="body"/>
          </p:nvPr>
        </p:nvSpPr>
        <p:spPr>
          <a:xfrm>
            <a:off x="7224156" y="3022673"/>
            <a:ext cx="3070024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5" name="Shape 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 rot="5400000">
            <a:off x="8116207" y="1869394"/>
            <a:ext cx="5106987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5400000">
            <a:off x="9868201" y="5372402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 rot="5400000">
            <a:off x="8489251" y="2249575"/>
            <a:ext cx="4353759" cy="1073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 rot="5400000">
            <a:off x="2452029" y="-1162110"/>
            <a:ext cx="5326588" cy="8870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0" type="dt"/>
          </p:nvPr>
        </p:nvSpPr>
        <p:spPr>
          <a:xfrm>
            <a:off x="6807125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1" type="ftr"/>
          </p:nvPr>
        </p:nvSpPr>
        <p:spPr>
          <a:xfrm>
            <a:off x="680320" y="5936187"/>
            <a:ext cx="6126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10097550" y="5398632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7" name="Shape 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8" name="Shape 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0320" y="2336873"/>
            <a:ext cx="4698357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38" name="Shape 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4" name="Shape 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0320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680318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906350" y="2336873"/>
            <a:ext cx="4472327" cy="6931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5820153" y="2336873"/>
            <a:ext cx="4474027" cy="69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680322" y="753227"/>
            <a:ext cx="9613859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0318" y="4297503"/>
            <a:ext cx="30497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680318" y="2336873"/>
            <a:ext cx="3049704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680318" y="4873764"/>
            <a:ext cx="3049704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Shape 85"/>
          <p:cNvSpPr/>
          <p:nvPr>
            <p:ph idx="5" type="pic"/>
          </p:nvPr>
        </p:nvSpPr>
        <p:spPr>
          <a:xfrm>
            <a:off x="3945469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6" type="body"/>
          </p:nvPr>
        </p:nvSpPr>
        <p:spPr>
          <a:xfrm>
            <a:off x="3944117" y="4873764"/>
            <a:ext cx="3067296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4" name="Shape 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70240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5" y="1971233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680322" y="753227"/>
            <a:ext cx="9613856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9" name="Shape 99"/>
          <p:cNvSpPr/>
          <p:nvPr>
            <p:ph idx="2" type="pic"/>
          </p:nvPr>
        </p:nvSpPr>
        <p:spPr>
          <a:xfrm>
            <a:off x="4868332" y="2336874"/>
            <a:ext cx="5425848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0322" y="2336873"/>
            <a:ext cx="3876255" cy="3599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5" name="Shape 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86907"/>
            <a:ext cx="10437812" cy="32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-1" y="2726266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0585825" y="2726266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680322" y="2869894"/>
            <a:ext cx="9613859" cy="1090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0322" y="4232171"/>
            <a:ext cx="9613859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10729454" y="2869894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Shape 10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0320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397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397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397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397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7550981" y="5936187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680320" y="5936187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729454" y="753227"/>
            <a:ext cx="115415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8.jpg"/><Relationship Id="rId5" Type="http://schemas.openxmlformats.org/officeDocument/2006/relationships/image" Target="../media/image15.jpg"/><Relationship Id="rId6" Type="http://schemas.openxmlformats.org/officeDocument/2006/relationships/image" Target="../media/image13.png"/><Relationship Id="rId7" Type="http://schemas.openxmlformats.org/officeDocument/2006/relationships/image" Target="../media/image21.png"/><Relationship Id="rId8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7.jpg"/><Relationship Id="rId5" Type="http://schemas.openxmlformats.org/officeDocument/2006/relationships/image" Target="../media/image25.jp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gif"/><Relationship Id="rId4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gif"/><Relationship Id="rId4" Type="http://schemas.openxmlformats.org/officeDocument/2006/relationships/image" Target="../media/image14.gif"/><Relationship Id="rId5" Type="http://schemas.openxmlformats.org/officeDocument/2006/relationships/image" Target="../media/image07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ctrTitle"/>
          </p:nvPr>
        </p:nvSpPr>
        <p:spPr>
          <a:xfrm>
            <a:off x="680322" y="2733708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Binary Trees</a:t>
            </a:r>
          </a:p>
        </p:txBody>
      </p:sp>
      <p:sp>
        <p:nvSpPr>
          <p:cNvPr id="207" name="Shape 207"/>
          <p:cNvSpPr txBox="1"/>
          <p:nvPr>
            <p:ph idx="1" type="subTitle"/>
          </p:nvPr>
        </p:nvSpPr>
        <p:spPr>
          <a:xfrm>
            <a:off x="680322" y="4394039"/>
            <a:ext cx="8144134" cy="111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Investigating the concepts of an commonly used algorithm, and the concepts behind it, along with how to make them 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935037" y="373062"/>
            <a:ext cx="984567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I delete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Try it!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Searching should be easy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0320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It is commonn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Next next next till I get there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Does everyone understand so far, if they did I am doing my job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680322" y="2733708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 HOW DOES THIS APPLY TO BINARY TREES</a:t>
            </a:r>
          </a:p>
        </p:txBody>
      </p:sp>
      <p:sp>
        <p:nvSpPr>
          <p:cNvPr id="290" name="Shape 290"/>
          <p:cNvSpPr txBox="1"/>
          <p:nvPr>
            <p:ph idx="1" type="subTitle"/>
          </p:nvPr>
        </p:nvSpPr>
        <p:spPr>
          <a:xfrm>
            <a:off x="680322" y="4394039"/>
            <a:ext cx="8144134" cy="111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 Those who do not see the connection I expect many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kz pgf - How to rotate around arbitrary axis in XYZ coordinate ..."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" y="4810125"/>
            <a:ext cx="2743199" cy="20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type="title"/>
          </p:nvPr>
        </p:nvSpPr>
        <p:spPr>
          <a:xfrm>
            <a:off x="680322" y="753227"/>
            <a:ext cx="9613859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First, there are different ways Binary Trees are made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81000" y="4873766"/>
            <a:ext cx="30497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4BAF73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4BAF73"/>
                </a:solidFill>
                <a:latin typeface="Trebuchet MS"/>
                <a:ea typeface="Trebuchet MS"/>
                <a:cs typeface="Trebuchet MS"/>
                <a:sym typeface="Trebuchet MS"/>
              </a:rPr>
              <a:t>Z</a:t>
            </a:r>
          </a:p>
        </p:txBody>
      </p:sp>
      <p:pic>
        <p:nvPicPr>
          <p:cNvPr descr="Vector Bubble Numbers by Sedj on DeviantArt" id="299" name="Shape 29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7522" l="0" r="0" t="7522"/>
          <a:stretch/>
        </p:blipFill>
        <p:spPr>
          <a:xfrm rot="1680000">
            <a:off x="737949" y="2257424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300" name="Shape 300"/>
          <p:cNvSpPr txBox="1"/>
          <p:nvPr>
            <p:ph idx="3" type="body"/>
          </p:nvPr>
        </p:nvSpPr>
        <p:spPr>
          <a:xfrm>
            <a:off x="2434476" y="5991226"/>
            <a:ext cx="3049704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3A8099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3A8099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</a:p>
        </p:txBody>
      </p:sp>
      <p:sp>
        <p:nvSpPr>
          <p:cNvPr id="301" name="Shape 301"/>
          <p:cNvSpPr txBox="1"/>
          <p:nvPr>
            <p:ph idx="4" type="body"/>
          </p:nvPr>
        </p:nvSpPr>
        <p:spPr>
          <a:xfrm>
            <a:off x="630118" y="5991225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73C09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F73C09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</a:p>
        </p:txBody>
      </p:sp>
      <p:pic>
        <p:nvPicPr>
          <p:cNvPr descr="The compass picture shows it clearly: Big Business Conservatives ..." id="302" name="Shape 302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25129" l="0" r="0" t="25129"/>
          <a:stretch/>
        </p:blipFill>
        <p:spPr>
          <a:xfrm rot="-1620000">
            <a:off x="3951288" y="1861980"/>
            <a:ext cx="3063875" cy="1871818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303" name="Shape 303"/>
          <p:cNvSpPr txBox="1"/>
          <p:nvPr>
            <p:ph idx="6" type="body"/>
          </p:nvPr>
        </p:nvSpPr>
        <p:spPr>
          <a:xfrm>
            <a:off x="3944117" y="4873764"/>
            <a:ext cx="3067296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Shape 304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tempo de teia: Dezembro 2009" id="305" name="Shape 305"/>
          <p:cNvPicPr preferRelativeResize="0"/>
          <p:nvPr>
            <p:ph idx="8" type="pic"/>
          </p:nvPr>
        </p:nvPicPr>
        <p:blipFill rotWithShape="1">
          <a:blip r:embed="rId6">
            <a:alphaModFix/>
          </a:blip>
          <a:srcRect b="24426" l="0" r="0" t="24426"/>
          <a:stretch/>
        </p:blipFill>
        <p:spPr>
          <a:xfrm>
            <a:off x="7230678" y="1588811"/>
            <a:ext cx="3063874" cy="2421007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306" name="Shape 306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Scribble of Doom by scy1192 on DeviantArt" id="307" name="Shape 3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0000">
            <a:off x="9020174" y="4349658"/>
            <a:ext cx="2660651" cy="1998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e there real numbers that are neither rational nor irrational ..." id="308" name="Shape 30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">
            <a:off x="3657599" y="4438649"/>
            <a:ext cx="4839971" cy="215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-345057" y="666750"/>
            <a:ext cx="12555079" cy="600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only be working with min arrangement because</a:t>
            </a:r>
          </a:p>
          <a:p>
            <a:pPr indent="-685800" lvl="0" marL="6858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not enough time</a:t>
            </a:r>
          </a:p>
          <a:p>
            <a:pPr indent="-685800" lvl="0" marL="6858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too much to cover as you can see</a:t>
            </a:r>
          </a:p>
          <a:p>
            <a:pPr indent="-685800" lvl="0" marL="6858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the common one</a:t>
            </a:r>
          </a:p>
          <a:p>
            <a:pPr indent="-685800" lvl="0" marL="6858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 might get the goal of this workshop, and wont need my workshop</a:t>
            </a:r>
          </a:p>
          <a:p>
            <a:pPr indent="-685800" lvl="0" marL="6858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First two concepts 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0320" y="2336873"/>
            <a:ext cx="4698357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Root</a:t>
            </a:r>
          </a:p>
        </p:txBody>
      </p:sp>
      <p:sp>
        <p:nvSpPr>
          <p:cNvPr id="322" name="Shape 322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Leaf</a:t>
            </a:r>
          </a:p>
        </p:txBody>
      </p:sp>
      <p:pic>
        <p:nvPicPr>
          <p:cNvPr descr="File:Root symbol.svg - Wikipedia, the free encyclopedia"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700" y="3343275"/>
            <a:ext cx="2743199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 Leaf by adamlhumphreys on DeviantArt" id="324" name="Shape 3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450" y="3419475"/>
            <a:ext cx="2743199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9460302" y="5667375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Try 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 two more concepts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0320" y="2336873"/>
            <a:ext cx="4698357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Left </a:t>
            </a:r>
          </a:p>
        </p:txBody>
      </p:sp>
      <p:pic>
        <p:nvPicPr>
          <p:cNvPr descr="Keep Left Sign by Leomarc" id="333" name="Shape 3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225" y="2842259"/>
            <a:ext cx="2387397" cy="327428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7715250" y="2428875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Right</a:t>
            </a:r>
          </a:p>
        </p:txBody>
      </p:sp>
      <p:pic>
        <p:nvPicPr>
          <p:cNvPr descr="File:Girl Yeah Right.jpg - Wikipedia, the free encyclopedia"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0975" y="2743200"/>
            <a:ext cx="2972773" cy="3276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nic with Ants | My life disABLED with Chrnoic Ilnnesses, it just IS ..."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0100" y="2586126"/>
            <a:ext cx="27431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ep-calm-and-believe-you-can-do-it.png" id="342" name="Shape 34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9428" l="0" r="0" t="9428"/>
          <a:stretch/>
        </p:blipFill>
        <p:spPr>
          <a:xfrm>
            <a:off x="3727150" y="2226692"/>
            <a:ext cx="2882899" cy="355758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43" name="Shape 343"/>
          <p:cNvSpPr txBox="1"/>
          <p:nvPr>
            <p:ph type="title"/>
          </p:nvPr>
        </p:nvSpPr>
        <p:spPr>
          <a:xfrm>
            <a:off x="680322" y="753227"/>
            <a:ext cx="9613856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 should be able to add and search(but ill give you hints) 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533400" y="2409825"/>
            <a:ext cx="3876255" cy="3599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72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Adding(</a:t>
            </a:r>
            <a:r>
              <a:rPr b="0" i="0" lang="en-US" sz="186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parent, node_to_add</a:t>
            </a:r>
            <a:r>
              <a:rPr b="0" i="0" lang="en-US" sz="372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6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(Look at adding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6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it goes in the correct next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6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you preseve everything about the parent's leaf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6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a new root is added, just make it equal to the root, and make the root the left or the right.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6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It's just like putting a lego in between two legos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172075" y="2682875"/>
            <a:ext cx="6192837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Searching(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node_to_find</a:t>
            </a: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from the left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 will need just one nested recursion (a call in a call)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Since it is ordered, from the middle, rule is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If its less that node go left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If its greater than node go right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given value into the tree(min BT)</a:t>
            </a:r>
          </a:p>
        </p:txBody>
      </p:sp>
      <p:pic>
        <p:nvPicPr>
          <p:cNvPr descr="1194984413232885755folder_01.svg.hi.png" id="352" name="Shape 3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2266950"/>
            <a:ext cx="1952587" cy="1446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File Folder Games | Dla kreatywnych i nie tylko"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0810" y="2124075"/>
            <a:ext cx="1810139" cy="181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K810 (Logitech Bluetooth Illuminated Keyboard K810) '을 출시했다" id="354" name="Shape 3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2246282"/>
            <a:ext cx="2206690" cy="1570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VisualEditor - Icon - Number-list-ltr.svg - Wikimedia Commons" id="355" name="Shape 3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6735" y="2162175"/>
            <a:ext cx="1950001" cy="19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371475" y="4200525"/>
            <a:ext cx="2743199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Get the items from your file into your program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Reorder the items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3. Find the middle of the items, and make that the root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4. Add as necessary according to algorithm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990850" y="4200525"/>
            <a:ext cx="27431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download all items from all the files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Follow steps 2-4 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6048375" y="4225925"/>
            <a:ext cx="27431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Reorder your values on a piece of paper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Find the middle value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3. For additional values, add as necessary according to algorithm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8877300" y="4225925"/>
            <a:ext cx="27431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If an item belongs in the head, make it the head and readjust accordingly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add according to the algorithm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Deleting a node(gets confusing)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1037" y="2336800"/>
            <a:ext cx="10884646" cy="428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First you must find the node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it is a leaf just have its parents child equal none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its not, everything is relative to the subtree so, 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it less than parent,                             If its greater than the parent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First make the siblings left                     First make the siblings left   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 leaf of the siblings leftmost                 Or leaf of the siblings leftmost 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Equal to the nodes left,then                     equal the nodes right, then make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the parents left equal                      the parents right equal to its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 its sibling, effectively                           sibling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Removing the node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Why is it called Binary Trees</a:t>
            </a:r>
          </a:p>
        </p:txBody>
      </p:sp>
      <p:pic>
        <p:nvPicPr>
          <p:cNvPr id="213" name="Shape 2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129" y="2837671"/>
            <a:ext cx="3109228" cy="259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ch 2009 upside down rotating christmas tree mpg Streaming HD Free ..." id="214" name="Shape 2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658643" y="242173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You’re gunna  starting think roots are in the sky</a:t>
            </a:r>
          </a:p>
        </p:txBody>
      </p:sp>
      <p:pic>
        <p:nvPicPr>
          <p:cNvPr descr="can draw a binary tree on console. I want to draw it using WPF. Here ..." id="221" name="Shape 2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2743200"/>
            <a:ext cx="3609975" cy="2828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-upsidedown-tree2.jpg" id="222" name="Shape 22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4751" y="2524125"/>
            <a:ext cx="4820083" cy="359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81050" y="472116"/>
            <a:ext cx="531114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Node – All those circles in the first tree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Root-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top node in a tree.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Child -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node directly connected to another node when moving away from the Root.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Parent- 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node that is above the node in question.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Siblings -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group of nodes with the same parent.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Descendant -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node reachable by repeated proceeding from parent to child.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Ancestor - 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node reachable by repeated proceeding from child to parent.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Leaf -(less commonly called External node)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   A node with no children.</a:t>
            </a:r>
          </a:p>
        </p:txBody>
      </p:sp>
      <p:pic>
        <p:nvPicPr>
          <p:cNvPr descr="Original file ‎ (SVG file, nominally 355 × 390 pixels, file size ...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858499" y="3800475"/>
            <a:ext cx="669779" cy="728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 Leaf by adamlhumphreys on DeviantArt"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0" y="2533650"/>
            <a:ext cx="644237" cy="64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5753100" y="472116"/>
            <a:ext cx="4260272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Branch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Internal node- 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node with at least one child.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Degree -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number of sub trees of a node.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Edge -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connection between one node and another.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Path -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sequence of nodes and edges connecting a node with a descendant.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Level -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level of a node is defined by 1 + (the number of connections between the node and the root).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Height of node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-The height of a node is the number of edges on the longest path between that node and a leaf.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Height of tree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-The height of a tree is the height of its root node. 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Depth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The depth of a node is the number of edges from the tree's root node to the node. 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 how do we connect these leaves</a:t>
            </a:r>
          </a:p>
        </p:txBody>
      </p:sp>
      <p:pic>
        <p:nvPicPr>
          <p:cNvPr descr="external image question-mark.png"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2682240"/>
            <a:ext cx="6858000" cy="4175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Linked Lists!!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0320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Binary trees are based off of linked lists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linked list is based off a list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concept of a linked list is that a whole list is held inside one variable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we have several items in one variable?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80320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create a type (please ignore class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914400" y="2263775"/>
            <a:ext cx="8378583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Python We make a class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LinkedList: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def __init___(self):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self.value = 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self.next = 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791075" y="2619375"/>
            <a:ext cx="3252787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C we make a struct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Struct Item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{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 value;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} /* or you can use typedef if yr tired of struct */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Typedef Struct LinkedList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{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Sturct Item *next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}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8505825" y="2105025"/>
            <a:ext cx="2743199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Java we use classes, but they look like structs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Leaf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{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Public LinkedList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 {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    Int value;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}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}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Linked List extends Leaf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{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Public LinkedList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{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       Leaf next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    }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}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80318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we add to a Linked List 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906350" y="2336873"/>
            <a:ext cx="4472327" cy="693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can just keep using next</a:t>
            </a:r>
          </a:p>
        </p:txBody>
      </p:sp>
      <p:pic>
        <p:nvPicPr>
          <p:cNvPr descr="Image illustrative de l'article Next (émission de télévision)" id="258" name="Shape 25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475" y="3522980"/>
            <a:ext cx="2095499" cy="80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>
            <p:ph idx="3" type="body"/>
          </p:nvPr>
        </p:nvSpPr>
        <p:spPr>
          <a:xfrm>
            <a:off x="5820153" y="2336873"/>
            <a:ext cx="4474027" cy="69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 we create a rule to handle this </a:t>
            </a:r>
          </a:p>
        </p:txBody>
      </p:sp>
      <p:pic>
        <p:nvPicPr>
          <p:cNvPr descr="De Coração a Coração ♥: ADAMUS - “Keahak”" id="260" name="Shape 26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-2340000">
            <a:off x="2447618" y="3524250"/>
            <a:ext cx="2451444" cy="126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Next former logo.png - Wikipedia" id="261" name="Shape 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80000">
            <a:off x="1190475" y="5076824"/>
            <a:ext cx="2743199" cy="99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Next comic" id="262" name="Shape 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485714" y="4566535"/>
            <a:ext cx="8191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6638095" y="3162300"/>
            <a:ext cx="2743199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Conceptually Speaking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there's nothing in the list, value is me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Try it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9620250" y="3238500"/>
            <a:ext cx="27431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Try it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1358900" y="828675"/>
            <a:ext cx="9132815" cy="3323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Plus I am providing a different way to understand it too.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But that leads to the question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